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147481841" r:id="rId4"/>
    <p:sldId id="259" r:id="rId5"/>
    <p:sldId id="2147481843" r:id="rId6"/>
    <p:sldId id="2147481860" r:id="rId7"/>
    <p:sldId id="2147481868" r:id="rId8"/>
    <p:sldId id="2147481875" r:id="rId9"/>
    <p:sldId id="2147481876" r:id="rId10"/>
    <p:sldId id="265" r:id="rId11"/>
    <p:sldId id="2147481867" r:id="rId12"/>
    <p:sldId id="2147481873" r:id="rId13"/>
    <p:sldId id="2147481846" r:id="rId14"/>
    <p:sldId id="260" r:id="rId15"/>
    <p:sldId id="2147481852" r:id="rId16"/>
    <p:sldId id="2147481857" r:id="rId17"/>
    <p:sldId id="2147481856" r:id="rId18"/>
    <p:sldId id="2147481849" r:id="rId19"/>
    <p:sldId id="2147481853" r:id="rId20"/>
    <p:sldId id="2147481854" r:id="rId21"/>
    <p:sldId id="2147481870" r:id="rId22"/>
    <p:sldId id="2147481855" r:id="rId23"/>
    <p:sldId id="2147481851" r:id="rId24"/>
    <p:sldId id="2147481877" r:id="rId25"/>
    <p:sldId id="2147481871" r:id="rId26"/>
    <p:sldId id="2147481872" r:id="rId27"/>
    <p:sldId id="2147481844" r:id="rId28"/>
    <p:sldId id="2147481858" r:id="rId29"/>
    <p:sldId id="262" r:id="rId30"/>
    <p:sldId id="2147481861" r:id="rId31"/>
    <p:sldId id="2147481859" r:id="rId32"/>
    <p:sldId id="2147481845" r:id="rId33"/>
    <p:sldId id="2147481864" r:id="rId34"/>
    <p:sldId id="2147481865" r:id="rId35"/>
    <p:sldId id="2147481866" r:id="rId36"/>
    <p:sldId id="2147481863" r:id="rId37"/>
    <p:sldId id="2147481842" r:id="rId38"/>
    <p:sldId id="2147481848" r:id="rId39"/>
    <p:sldId id="266" r:id="rId40"/>
  </p:sldIdLst>
  <p:sldSz cx="18288000" cy="10287000"/>
  <p:notesSz cx="6858000" cy="9144000"/>
  <p:embeddedFontLst>
    <p:embeddedFont>
      <p:font typeface="Canva Sans Bold" panose="020B0604020202020204" charset="0"/>
      <p:regular r:id="rId42"/>
    </p:embeddedFont>
    <p:embeddedFont>
      <p:font typeface="Hero" panose="020B0604020202020204" charset="0"/>
      <p:regular r:id="rId43"/>
    </p:embeddedFont>
    <p:embeddedFont>
      <p:font typeface="Montserrat Bold Italics" panose="020B0604020202020204" charset="0"/>
      <p:regular r:id="rId44"/>
    </p:embeddedFont>
    <p:embeddedFont>
      <p:font typeface="Montserrat Ultra-Bold" panose="020B0604020202020204" charset="0"/>
      <p:regular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706C8-D59D-4B7B-B4C9-6C0E0DD59570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1E12C46D-9535-48B1-9375-8CD6F974C366}">
      <dgm:prSet custT="1"/>
      <dgm:spPr/>
      <dgm:t>
        <a:bodyPr/>
        <a:lstStyle/>
        <a:p>
          <a:r>
            <a:rPr lang="en-MT" sz="4000" dirty="0"/>
            <a:t>The problem its made for</a:t>
          </a:r>
        </a:p>
      </dgm:t>
    </dgm:pt>
    <dgm:pt modelId="{0ACCA106-13CD-438C-903D-BC61AC7B2B4E}" type="parTrans" cxnId="{82FAAD4D-3229-4FBD-849B-DAB93BF66063}">
      <dgm:prSet/>
      <dgm:spPr/>
      <dgm:t>
        <a:bodyPr/>
        <a:lstStyle/>
        <a:p>
          <a:endParaRPr lang="en-MT"/>
        </a:p>
      </dgm:t>
    </dgm:pt>
    <dgm:pt modelId="{983FF969-7889-4A83-8DA9-5788679675CE}" type="sibTrans" cxnId="{82FAAD4D-3229-4FBD-849B-DAB93BF66063}">
      <dgm:prSet/>
      <dgm:spPr/>
      <dgm:t>
        <a:bodyPr/>
        <a:lstStyle/>
        <a:p>
          <a:endParaRPr lang="en-MT"/>
        </a:p>
      </dgm:t>
    </dgm:pt>
    <dgm:pt modelId="{8F676BD8-138B-4BCB-937E-CDC5521F8BB3}">
      <dgm:prSet custT="1"/>
      <dgm:spPr/>
      <dgm:t>
        <a:bodyPr/>
        <a:lstStyle/>
        <a:p>
          <a:r>
            <a:rPr lang="en-MT" sz="4000" dirty="0"/>
            <a:t>How MCP Server works</a:t>
          </a:r>
        </a:p>
      </dgm:t>
    </dgm:pt>
    <dgm:pt modelId="{5262928D-2855-4EFF-9E53-2A70C83D9DDF}" type="parTrans" cxnId="{6254FB20-9541-4F82-9C54-50A1955FB040}">
      <dgm:prSet/>
      <dgm:spPr/>
      <dgm:t>
        <a:bodyPr/>
        <a:lstStyle/>
        <a:p>
          <a:endParaRPr lang="en-MT"/>
        </a:p>
      </dgm:t>
    </dgm:pt>
    <dgm:pt modelId="{CD0B9DE5-188E-4267-A62B-A4D9A4C3DCCE}" type="sibTrans" cxnId="{6254FB20-9541-4F82-9C54-50A1955FB040}">
      <dgm:prSet/>
      <dgm:spPr/>
      <dgm:t>
        <a:bodyPr/>
        <a:lstStyle/>
        <a:p>
          <a:endParaRPr lang="en-MT"/>
        </a:p>
      </dgm:t>
    </dgm:pt>
    <dgm:pt modelId="{2DEE61C5-D839-4DF3-8C4F-65FD34940A5E}">
      <dgm:prSet custT="1"/>
      <dgm:spPr/>
      <dgm:t>
        <a:bodyPr/>
        <a:lstStyle/>
        <a:p>
          <a:r>
            <a:rPr lang="en-MT" sz="4000" dirty="0"/>
            <a:t>How to test MCP Servers</a:t>
          </a:r>
        </a:p>
      </dgm:t>
    </dgm:pt>
    <dgm:pt modelId="{C53F0841-F5AC-41E2-ADEF-F17B36CD120E}" type="parTrans" cxnId="{3BEBFEA1-2F59-4E09-88F0-2FE797A5BD8A}">
      <dgm:prSet/>
      <dgm:spPr/>
      <dgm:t>
        <a:bodyPr/>
        <a:lstStyle/>
        <a:p>
          <a:endParaRPr lang="en-MT"/>
        </a:p>
      </dgm:t>
    </dgm:pt>
    <dgm:pt modelId="{14781F7C-90DD-478C-887E-4866D1FE541B}" type="sibTrans" cxnId="{3BEBFEA1-2F59-4E09-88F0-2FE797A5BD8A}">
      <dgm:prSet/>
      <dgm:spPr/>
      <dgm:t>
        <a:bodyPr/>
        <a:lstStyle/>
        <a:p>
          <a:endParaRPr lang="en-MT"/>
        </a:p>
      </dgm:t>
    </dgm:pt>
    <dgm:pt modelId="{4FB2C1C8-E760-46B3-9A9D-93A2BB69D5DD}">
      <dgm:prSet custT="1"/>
      <dgm:spPr/>
      <dgm:t>
        <a:bodyPr/>
        <a:lstStyle/>
        <a:p>
          <a:r>
            <a:rPr lang="en-MT" sz="4000" dirty="0"/>
            <a:t>Foundry Deployment for MCP Servers</a:t>
          </a:r>
        </a:p>
      </dgm:t>
    </dgm:pt>
    <dgm:pt modelId="{5130E50C-4CEF-4D47-B029-A07C75BCBEC4}" type="parTrans" cxnId="{56316009-DC11-40E7-955D-27887A10C25D}">
      <dgm:prSet/>
      <dgm:spPr/>
      <dgm:t>
        <a:bodyPr/>
        <a:lstStyle/>
        <a:p>
          <a:endParaRPr lang="en-MT"/>
        </a:p>
      </dgm:t>
    </dgm:pt>
    <dgm:pt modelId="{0C4D0E40-09FD-4332-8899-932B4D4B3B72}" type="sibTrans" cxnId="{56316009-DC11-40E7-955D-27887A10C25D}">
      <dgm:prSet/>
      <dgm:spPr/>
      <dgm:t>
        <a:bodyPr/>
        <a:lstStyle/>
        <a:p>
          <a:endParaRPr lang="en-MT"/>
        </a:p>
      </dgm:t>
    </dgm:pt>
    <dgm:pt modelId="{9B7886F2-BADE-4E90-94E7-338C345EDCBE}">
      <dgm:prSet custT="1"/>
      <dgm:spPr/>
      <dgm:t>
        <a:bodyPr/>
        <a:lstStyle/>
        <a:p>
          <a:r>
            <a:rPr lang="en-MT" sz="4000" dirty="0"/>
            <a:t>How to connect Foundry to an MCP Server</a:t>
          </a:r>
        </a:p>
      </dgm:t>
    </dgm:pt>
    <dgm:pt modelId="{B053B28E-D8BD-4917-8251-B05D1B8EE2BD}" type="parTrans" cxnId="{D08D416A-B550-487C-8818-D679CEC8D6E7}">
      <dgm:prSet/>
      <dgm:spPr/>
      <dgm:t>
        <a:bodyPr/>
        <a:lstStyle/>
        <a:p>
          <a:endParaRPr lang="en-MT"/>
        </a:p>
      </dgm:t>
    </dgm:pt>
    <dgm:pt modelId="{0722070F-AEAA-469D-A8D3-BAFBA020FAE5}" type="sibTrans" cxnId="{D08D416A-B550-487C-8818-D679CEC8D6E7}">
      <dgm:prSet/>
      <dgm:spPr/>
      <dgm:t>
        <a:bodyPr/>
        <a:lstStyle/>
        <a:p>
          <a:endParaRPr lang="en-MT"/>
        </a:p>
      </dgm:t>
    </dgm:pt>
    <dgm:pt modelId="{764504EA-E31D-4893-9947-98955EB4FEFE}">
      <dgm:prSet custT="1"/>
      <dgm:spPr/>
      <dgm:t>
        <a:bodyPr/>
        <a:lstStyle/>
        <a:p>
          <a:r>
            <a:rPr lang="en-MT" sz="4000" dirty="0"/>
            <a:t>How to create an MCP Server</a:t>
          </a:r>
        </a:p>
      </dgm:t>
    </dgm:pt>
    <dgm:pt modelId="{852DDA07-4D4F-45B1-B468-D5C3AFF3D3F7}" type="parTrans" cxnId="{82B4EDFE-A067-4134-BB32-9B3B1D418B69}">
      <dgm:prSet/>
      <dgm:spPr/>
      <dgm:t>
        <a:bodyPr/>
        <a:lstStyle/>
        <a:p>
          <a:endParaRPr lang="en-MT"/>
        </a:p>
      </dgm:t>
    </dgm:pt>
    <dgm:pt modelId="{40A6B760-8B40-4CD6-800D-AC44CE1DFF82}" type="sibTrans" cxnId="{82B4EDFE-A067-4134-BB32-9B3B1D418B69}">
      <dgm:prSet/>
      <dgm:spPr/>
      <dgm:t>
        <a:bodyPr/>
        <a:lstStyle/>
        <a:p>
          <a:endParaRPr lang="en-MT"/>
        </a:p>
      </dgm:t>
    </dgm:pt>
    <dgm:pt modelId="{0D5D3AE0-C7AE-43E3-95F4-4ACA0DBCAD8A}" type="pres">
      <dgm:prSet presAssocID="{E5D706C8-D59D-4B7B-B4C9-6C0E0DD59570}" presName="linear" presStyleCnt="0">
        <dgm:presLayoutVars>
          <dgm:animLvl val="lvl"/>
          <dgm:resizeHandles val="exact"/>
        </dgm:presLayoutVars>
      </dgm:prSet>
      <dgm:spPr/>
    </dgm:pt>
    <dgm:pt modelId="{ADBF2264-7194-4D0F-8A77-3084EBFC6FE0}" type="pres">
      <dgm:prSet presAssocID="{1E12C46D-9535-48B1-9375-8CD6F974C36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86CE3C9-CDC9-47B6-9FF8-FFC957268461}" type="pres">
      <dgm:prSet presAssocID="{983FF969-7889-4A83-8DA9-5788679675CE}" presName="spacer" presStyleCnt="0"/>
      <dgm:spPr/>
    </dgm:pt>
    <dgm:pt modelId="{F3647C89-9F52-41AC-9BD8-F04558FE5522}" type="pres">
      <dgm:prSet presAssocID="{8F676BD8-138B-4BCB-937E-CDC5521F8BB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D963D6A-9C7A-417A-9B1A-99870D3A1B3B}" type="pres">
      <dgm:prSet presAssocID="{CD0B9DE5-188E-4267-A62B-A4D9A4C3DCCE}" presName="spacer" presStyleCnt="0"/>
      <dgm:spPr/>
    </dgm:pt>
    <dgm:pt modelId="{A3C55804-E9F8-4AA7-9A79-4E5EF43C1134}" type="pres">
      <dgm:prSet presAssocID="{2DEE61C5-D839-4DF3-8C4F-65FD34940A5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186EC9C-B1DB-4F2B-8121-F22885B93A88}" type="pres">
      <dgm:prSet presAssocID="{14781F7C-90DD-478C-887E-4866D1FE541B}" presName="spacer" presStyleCnt="0"/>
      <dgm:spPr/>
    </dgm:pt>
    <dgm:pt modelId="{572A2A06-6D4C-46CB-895E-61E79489B633}" type="pres">
      <dgm:prSet presAssocID="{4FB2C1C8-E760-46B3-9A9D-93A2BB69D5D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F771B38-7F8A-4DB9-8561-477F78ABB2CC}" type="pres">
      <dgm:prSet presAssocID="{0C4D0E40-09FD-4332-8899-932B4D4B3B72}" presName="spacer" presStyleCnt="0"/>
      <dgm:spPr/>
    </dgm:pt>
    <dgm:pt modelId="{CEA301D0-F4CA-41E3-97E1-168193BBEA61}" type="pres">
      <dgm:prSet presAssocID="{9B7886F2-BADE-4E90-94E7-338C345EDCB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4BD8663-CD59-4C0B-AFE0-0E5CD4825D0D}" type="pres">
      <dgm:prSet presAssocID="{0722070F-AEAA-469D-A8D3-BAFBA020FAE5}" presName="spacer" presStyleCnt="0"/>
      <dgm:spPr/>
    </dgm:pt>
    <dgm:pt modelId="{4E8DA520-D8C0-474B-96D0-EC63495DB02A}" type="pres">
      <dgm:prSet presAssocID="{764504EA-E31D-4893-9947-98955EB4FEF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6DF3F05-1A4A-460A-B064-A7442CA8B58A}" type="presOf" srcId="{E5D706C8-D59D-4B7B-B4C9-6C0E0DD59570}" destId="{0D5D3AE0-C7AE-43E3-95F4-4ACA0DBCAD8A}" srcOrd="0" destOrd="0" presId="urn:microsoft.com/office/officeart/2005/8/layout/vList2"/>
    <dgm:cxn modelId="{56316009-DC11-40E7-955D-27887A10C25D}" srcId="{E5D706C8-D59D-4B7B-B4C9-6C0E0DD59570}" destId="{4FB2C1C8-E760-46B3-9A9D-93A2BB69D5DD}" srcOrd="3" destOrd="0" parTransId="{5130E50C-4CEF-4D47-B029-A07C75BCBEC4}" sibTransId="{0C4D0E40-09FD-4332-8899-932B4D4B3B72}"/>
    <dgm:cxn modelId="{6254FB20-9541-4F82-9C54-50A1955FB040}" srcId="{E5D706C8-D59D-4B7B-B4C9-6C0E0DD59570}" destId="{8F676BD8-138B-4BCB-937E-CDC5521F8BB3}" srcOrd="1" destOrd="0" parTransId="{5262928D-2855-4EFF-9E53-2A70C83D9DDF}" sibTransId="{CD0B9DE5-188E-4267-A62B-A4D9A4C3DCCE}"/>
    <dgm:cxn modelId="{D08D416A-B550-487C-8818-D679CEC8D6E7}" srcId="{E5D706C8-D59D-4B7B-B4C9-6C0E0DD59570}" destId="{9B7886F2-BADE-4E90-94E7-338C345EDCBE}" srcOrd="4" destOrd="0" parTransId="{B053B28E-D8BD-4917-8251-B05D1B8EE2BD}" sibTransId="{0722070F-AEAA-469D-A8D3-BAFBA020FAE5}"/>
    <dgm:cxn modelId="{82FAAD4D-3229-4FBD-849B-DAB93BF66063}" srcId="{E5D706C8-D59D-4B7B-B4C9-6C0E0DD59570}" destId="{1E12C46D-9535-48B1-9375-8CD6F974C366}" srcOrd="0" destOrd="0" parTransId="{0ACCA106-13CD-438C-903D-BC61AC7B2B4E}" sibTransId="{983FF969-7889-4A83-8DA9-5788679675CE}"/>
    <dgm:cxn modelId="{5A10677D-CEAF-4587-A104-7F6EA74FC0A9}" type="presOf" srcId="{764504EA-E31D-4893-9947-98955EB4FEFE}" destId="{4E8DA520-D8C0-474B-96D0-EC63495DB02A}" srcOrd="0" destOrd="0" presId="urn:microsoft.com/office/officeart/2005/8/layout/vList2"/>
    <dgm:cxn modelId="{3BEBFEA1-2F59-4E09-88F0-2FE797A5BD8A}" srcId="{E5D706C8-D59D-4B7B-B4C9-6C0E0DD59570}" destId="{2DEE61C5-D839-4DF3-8C4F-65FD34940A5E}" srcOrd="2" destOrd="0" parTransId="{C53F0841-F5AC-41E2-ADEF-F17B36CD120E}" sibTransId="{14781F7C-90DD-478C-887E-4866D1FE541B}"/>
    <dgm:cxn modelId="{B33C08A7-FF9C-4B3C-B7D8-808A8EB37547}" type="presOf" srcId="{8F676BD8-138B-4BCB-937E-CDC5521F8BB3}" destId="{F3647C89-9F52-41AC-9BD8-F04558FE5522}" srcOrd="0" destOrd="0" presId="urn:microsoft.com/office/officeart/2005/8/layout/vList2"/>
    <dgm:cxn modelId="{116E4CB5-41D8-4F3C-BF6C-A3379DBE7624}" type="presOf" srcId="{9B7886F2-BADE-4E90-94E7-338C345EDCBE}" destId="{CEA301D0-F4CA-41E3-97E1-168193BBEA61}" srcOrd="0" destOrd="0" presId="urn:microsoft.com/office/officeart/2005/8/layout/vList2"/>
    <dgm:cxn modelId="{EF9CC3BF-A01D-4497-BEC6-12F7FEF0D28C}" type="presOf" srcId="{1E12C46D-9535-48B1-9375-8CD6F974C366}" destId="{ADBF2264-7194-4D0F-8A77-3084EBFC6FE0}" srcOrd="0" destOrd="0" presId="urn:microsoft.com/office/officeart/2005/8/layout/vList2"/>
    <dgm:cxn modelId="{13FB56CA-73F7-4827-AFD0-5F83DED775AE}" type="presOf" srcId="{4FB2C1C8-E760-46B3-9A9D-93A2BB69D5DD}" destId="{572A2A06-6D4C-46CB-895E-61E79489B633}" srcOrd="0" destOrd="0" presId="urn:microsoft.com/office/officeart/2005/8/layout/vList2"/>
    <dgm:cxn modelId="{CB035EF7-1960-458B-8EBB-5DB2087E3C14}" type="presOf" srcId="{2DEE61C5-D839-4DF3-8C4F-65FD34940A5E}" destId="{A3C55804-E9F8-4AA7-9A79-4E5EF43C1134}" srcOrd="0" destOrd="0" presId="urn:microsoft.com/office/officeart/2005/8/layout/vList2"/>
    <dgm:cxn modelId="{82B4EDFE-A067-4134-BB32-9B3B1D418B69}" srcId="{E5D706C8-D59D-4B7B-B4C9-6C0E0DD59570}" destId="{764504EA-E31D-4893-9947-98955EB4FEFE}" srcOrd="5" destOrd="0" parTransId="{852DDA07-4D4F-45B1-B468-D5C3AFF3D3F7}" sibTransId="{40A6B760-8B40-4CD6-800D-AC44CE1DFF82}"/>
    <dgm:cxn modelId="{0F2441AC-46E4-45E5-AD85-4ABB56F7390C}" type="presParOf" srcId="{0D5D3AE0-C7AE-43E3-95F4-4ACA0DBCAD8A}" destId="{ADBF2264-7194-4D0F-8A77-3084EBFC6FE0}" srcOrd="0" destOrd="0" presId="urn:microsoft.com/office/officeart/2005/8/layout/vList2"/>
    <dgm:cxn modelId="{4DEB0D97-4AF1-406A-B056-73C4707F18EA}" type="presParOf" srcId="{0D5D3AE0-C7AE-43E3-95F4-4ACA0DBCAD8A}" destId="{E86CE3C9-CDC9-47B6-9FF8-FFC957268461}" srcOrd="1" destOrd="0" presId="urn:microsoft.com/office/officeart/2005/8/layout/vList2"/>
    <dgm:cxn modelId="{2DC86B33-24C1-4C31-8915-D983801D3D0B}" type="presParOf" srcId="{0D5D3AE0-C7AE-43E3-95F4-4ACA0DBCAD8A}" destId="{F3647C89-9F52-41AC-9BD8-F04558FE5522}" srcOrd="2" destOrd="0" presId="urn:microsoft.com/office/officeart/2005/8/layout/vList2"/>
    <dgm:cxn modelId="{BA51D349-9E37-487F-A8E1-C91DEC1485A0}" type="presParOf" srcId="{0D5D3AE0-C7AE-43E3-95F4-4ACA0DBCAD8A}" destId="{DD963D6A-9C7A-417A-9B1A-99870D3A1B3B}" srcOrd="3" destOrd="0" presId="urn:microsoft.com/office/officeart/2005/8/layout/vList2"/>
    <dgm:cxn modelId="{E9FDDEA5-9B80-4A2C-B646-5BAFA38CD3AF}" type="presParOf" srcId="{0D5D3AE0-C7AE-43E3-95F4-4ACA0DBCAD8A}" destId="{A3C55804-E9F8-4AA7-9A79-4E5EF43C1134}" srcOrd="4" destOrd="0" presId="urn:microsoft.com/office/officeart/2005/8/layout/vList2"/>
    <dgm:cxn modelId="{4EAB9116-36F8-49B9-882C-330049CF3306}" type="presParOf" srcId="{0D5D3AE0-C7AE-43E3-95F4-4ACA0DBCAD8A}" destId="{6186EC9C-B1DB-4F2B-8121-F22885B93A88}" srcOrd="5" destOrd="0" presId="urn:microsoft.com/office/officeart/2005/8/layout/vList2"/>
    <dgm:cxn modelId="{70881CEB-1B46-4DD4-94F1-2DABA9454381}" type="presParOf" srcId="{0D5D3AE0-C7AE-43E3-95F4-4ACA0DBCAD8A}" destId="{572A2A06-6D4C-46CB-895E-61E79489B633}" srcOrd="6" destOrd="0" presId="urn:microsoft.com/office/officeart/2005/8/layout/vList2"/>
    <dgm:cxn modelId="{19C6F902-9B49-4367-A1DB-E49A072BAB95}" type="presParOf" srcId="{0D5D3AE0-C7AE-43E3-95F4-4ACA0DBCAD8A}" destId="{4F771B38-7F8A-4DB9-8561-477F78ABB2CC}" srcOrd="7" destOrd="0" presId="urn:microsoft.com/office/officeart/2005/8/layout/vList2"/>
    <dgm:cxn modelId="{0A1C4290-0FD7-4A70-AD89-05AD8C3D1370}" type="presParOf" srcId="{0D5D3AE0-C7AE-43E3-95F4-4ACA0DBCAD8A}" destId="{CEA301D0-F4CA-41E3-97E1-168193BBEA61}" srcOrd="8" destOrd="0" presId="urn:microsoft.com/office/officeart/2005/8/layout/vList2"/>
    <dgm:cxn modelId="{EF2DB150-4AAC-4A9C-B946-70684F6220BC}" type="presParOf" srcId="{0D5D3AE0-C7AE-43E3-95F4-4ACA0DBCAD8A}" destId="{54BD8663-CD59-4C0B-AFE0-0E5CD4825D0D}" srcOrd="9" destOrd="0" presId="urn:microsoft.com/office/officeart/2005/8/layout/vList2"/>
    <dgm:cxn modelId="{67309DD2-3068-4D98-935A-FB2D3AE59BF0}" type="presParOf" srcId="{0D5D3AE0-C7AE-43E3-95F4-4ACA0DBCAD8A}" destId="{4E8DA520-D8C0-474B-96D0-EC63495DB02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83C51A-07FC-471C-9388-D544C9B40F7A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923E1A68-696F-44E1-BA18-5AF01E5FFE36}">
      <dgm:prSet custT="1"/>
      <dgm:spPr/>
      <dgm:t>
        <a:bodyPr/>
        <a:lstStyle/>
        <a:p>
          <a:r>
            <a:rPr lang="en-MT" sz="4000"/>
            <a:t>MCP Inspector</a:t>
          </a:r>
        </a:p>
      </dgm:t>
    </dgm:pt>
    <dgm:pt modelId="{83923172-93E6-440C-A6A0-F36102C1B1DE}" type="parTrans" cxnId="{2EF67821-F409-4BF2-AE92-2D20E42EF767}">
      <dgm:prSet/>
      <dgm:spPr/>
      <dgm:t>
        <a:bodyPr/>
        <a:lstStyle/>
        <a:p>
          <a:endParaRPr lang="en-MT" sz="1200"/>
        </a:p>
      </dgm:t>
    </dgm:pt>
    <dgm:pt modelId="{61DECC90-F5CF-454E-B824-67028A9D8E92}" type="sibTrans" cxnId="{2EF67821-F409-4BF2-AE92-2D20E42EF767}">
      <dgm:prSet/>
      <dgm:spPr/>
      <dgm:t>
        <a:bodyPr/>
        <a:lstStyle/>
        <a:p>
          <a:endParaRPr lang="en-MT" sz="1200"/>
        </a:p>
      </dgm:t>
    </dgm:pt>
    <dgm:pt modelId="{E0B0BF9D-AFA7-4D48-9EB0-EB32A0C60C8F}">
      <dgm:prSet custT="1"/>
      <dgm:spPr/>
      <dgm:t>
        <a:bodyPr/>
        <a:lstStyle/>
        <a:p>
          <a:r>
            <a:rPr lang="en-MT" sz="4000"/>
            <a:t>Source Code on Github</a:t>
          </a:r>
        </a:p>
      </dgm:t>
    </dgm:pt>
    <dgm:pt modelId="{B9174262-7802-4B6C-824E-9E6B874EA0A0}" type="parTrans" cxnId="{F1918BF9-82D8-4D2C-8D31-38032E936727}">
      <dgm:prSet/>
      <dgm:spPr/>
      <dgm:t>
        <a:bodyPr/>
        <a:lstStyle/>
        <a:p>
          <a:endParaRPr lang="en-MT" sz="1200"/>
        </a:p>
      </dgm:t>
    </dgm:pt>
    <dgm:pt modelId="{05DC2C43-DEE7-4F84-BB26-F752A4BE0B0D}" type="sibTrans" cxnId="{F1918BF9-82D8-4D2C-8D31-38032E936727}">
      <dgm:prSet/>
      <dgm:spPr/>
      <dgm:t>
        <a:bodyPr/>
        <a:lstStyle/>
        <a:p>
          <a:endParaRPr lang="en-MT" sz="1200"/>
        </a:p>
      </dgm:t>
    </dgm:pt>
    <dgm:pt modelId="{6D1FE8FA-C643-4621-8FF2-C35B7858AD6F}">
      <dgm:prSet custT="1"/>
      <dgm:spPr/>
      <dgm:t>
        <a:bodyPr/>
        <a:lstStyle/>
        <a:p>
          <a:r>
            <a:rPr lang="en-MT" sz="4000"/>
            <a:t>Installed as Container Instance</a:t>
          </a:r>
        </a:p>
      </dgm:t>
    </dgm:pt>
    <dgm:pt modelId="{3C5BFC85-C060-4600-A7A3-118C9C559CBE}" type="parTrans" cxnId="{519BD21C-69C8-4525-86EE-41403F179444}">
      <dgm:prSet/>
      <dgm:spPr/>
      <dgm:t>
        <a:bodyPr/>
        <a:lstStyle/>
        <a:p>
          <a:endParaRPr lang="en-MT" sz="1200"/>
        </a:p>
      </dgm:t>
    </dgm:pt>
    <dgm:pt modelId="{0C8DEFDC-DB4E-47C1-A186-406490E814C1}" type="sibTrans" cxnId="{519BD21C-69C8-4525-86EE-41403F179444}">
      <dgm:prSet/>
      <dgm:spPr/>
      <dgm:t>
        <a:bodyPr/>
        <a:lstStyle/>
        <a:p>
          <a:endParaRPr lang="en-MT" sz="1200"/>
        </a:p>
      </dgm:t>
    </dgm:pt>
    <dgm:pt modelId="{35777F68-1EC4-4CB1-8778-2BC0E4B1472E}">
      <dgm:prSet custT="1"/>
      <dgm:spPr/>
      <dgm:t>
        <a:bodyPr/>
        <a:lstStyle/>
        <a:p>
          <a:r>
            <a:rPr lang="en-MT" sz="4000"/>
            <a:t>List the MCP tools</a:t>
          </a:r>
        </a:p>
      </dgm:t>
    </dgm:pt>
    <dgm:pt modelId="{AF4755D2-8DF8-45D3-9191-63EAB1F87604}" type="parTrans" cxnId="{74557E1F-ABF8-4B17-B7E0-1411B6B40685}">
      <dgm:prSet/>
      <dgm:spPr/>
      <dgm:t>
        <a:bodyPr/>
        <a:lstStyle/>
        <a:p>
          <a:endParaRPr lang="en-MT" sz="1200"/>
        </a:p>
      </dgm:t>
    </dgm:pt>
    <dgm:pt modelId="{21BA1902-F3A2-4BC4-BEFC-0DBBA99F9299}" type="sibTrans" cxnId="{74557E1F-ABF8-4B17-B7E0-1411B6B40685}">
      <dgm:prSet/>
      <dgm:spPr/>
      <dgm:t>
        <a:bodyPr/>
        <a:lstStyle/>
        <a:p>
          <a:endParaRPr lang="en-MT" sz="1200"/>
        </a:p>
      </dgm:t>
    </dgm:pt>
    <dgm:pt modelId="{3AEF84E7-9D09-4D86-936D-81797E6A59F9}">
      <dgm:prSet custT="1"/>
      <dgm:spPr/>
      <dgm:t>
        <a:bodyPr/>
        <a:lstStyle/>
        <a:p>
          <a:r>
            <a:rPr lang="en-MT" sz="4000"/>
            <a:t>Execute MCP tools</a:t>
          </a:r>
        </a:p>
      </dgm:t>
    </dgm:pt>
    <dgm:pt modelId="{E9C1D011-1E20-4D52-9CCE-62A0B4624151}" type="parTrans" cxnId="{C3442FA4-2B3B-48A5-84C4-097EA2E97408}">
      <dgm:prSet/>
      <dgm:spPr/>
      <dgm:t>
        <a:bodyPr/>
        <a:lstStyle/>
        <a:p>
          <a:endParaRPr lang="en-MT" sz="1200"/>
        </a:p>
      </dgm:t>
    </dgm:pt>
    <dgm:pt modelId="{C77605C6-63E2-4EDD-9F7F-CFB28CD18D87}" type="sibTrans" cxnId="{C3442FA4-2B3B-48A5-84C4-097EA2E97408}">
      <dgm:prSet/>
      <dgm:spPr/>
      <dgm:t>
        <a:bodyPr/>
        <a:lstStyle/>
        <a:p>
          <a:endParaRPr lang="en-MT" sz="1200"/>
        </a:p>
      </dgm:t>
    </dgm:pt>
    <dgm:pt modelId="{73E876E8-710B-4696-B9DE-8E0CF9138DD5}">
      <dgm:prSet custT="1"/>
      <dgm:spPr/>
      <dgm:t>
        <a:bodyPr/>
        <a:lstStyle/>
        <a:p>
          <a:r>
            <a:rPr lang="en-MT" sz="4000"/>
            <a:t>Apify</a:t>
          </a:r>
        </a:p>
      </dgm:t>
    </dgm:pt>
    <dgm:pt modelId="{33ACB7DD-3B1D-47BA-BC25-934F53EC982A}" type="parTrans" cxnId="{1D573631-CE54-411D-ADCF-9595C97004CE}">
      <dgm:prSet/>
      <dgm:spPr/>
      <dgm:t>
        <a:bodyPr/>
        <a:lstStyle/>
        <a:p>
          <a:endParaRPr lang="en-MT" sz="1200"/>
        </a:p>
      </dgm:t>
    </dgm:pt>
    <dgm:pt modelId="{950A6AB5-2E2D-48B6-A9FA-CC8C2D61FBF3}" type="sibTrans" cxnId="{1D573631-CE54-411D-ADCF-9595C97004CE}">
      <dgm:prSet/>
      <dgm:spPr/>
      <dgm:t>
        <a:bodyPr/>
        <a:lstStyle/>
        <a:p>
          <a:endParaRPr lang="en-MT" sz="1200"/>
        </a:p>
      </dgm:t>
    </dgm:pt>
    <dgm:pt modelId="{721D5C11-7577-472A-B012-93F34C6235C9}">
      <dgm:prSet custT="1"/>
      <dgm:spPr/>
      <dgm:t>
        <a:bodyPr/>
        <a:lstStyle/>
        <a:p>
          <a:r>
            <a:rPr lang="en-MT" sz="4000" dirty="0"/>
            <a:t>Builds a test Agent</a:t>
          </a:r>
        </a:p>
      </dgm:t>
    </dgm:pt>
    <dgm:pt modelId="{5EE5671B-A381-4F00-BC1D-A81BF1CABD7F}" type="parTrans" cxnId="{ED72E8BD-63C4-4150-A510-08C9A73D1509}">
      <dgm:prSet/>
      <dgm:spPr/>
      <dgm:t>
        <a:bodyPr/>
        <a:lstStyle/>
        <a:p>
          <a:endParaRPr lang="en-MT" sz="1200"/>
        </a:p>
      </dgm:t>
    </dgm:pt>
    <dgm:pt modelId="{F58A0327-5B5B-43F4-904C-B0ECB758E188}" type="sibTrans" cxnId="{ED72E8BD-63C4-4150-A510-08C9A73D1509}">
      <dgm:prSet/>
      <dgm:spPr/>
      <dgm:t>
        <a:bodyPr/>
        <a:lstStyle/>
        <a:p>
          <a:endParaRPr lang="en-MT" sz="1200"/>
        </a:p>
      </dgm:t>
    </dgm:pt>
    <dgm:pt modelId="{A0A060AD-9BB8-459C-8A1D-73D94EC8B58A}">
      <dgm:prSet custT="1"/>
      <dgm:spPr/>
      <dgm:t>
        <a:bodyPr/>
        <a:lstStyle/>
        <a:p>
          <a:r>
            <a:rPr lang="en-MT" sz="4000" dirty="0"/>
            <a:t>Connects the Agent to the MCP</a:t>
          </a:r>
        </a:p>
      </dgm:t>
    </dgm:pt>
    <dgm:pt modelId="{057D1CC5-DCD6-4B56-9CF7-93365B3FC191}" type="parTrans" cxnId="{A343B6C3-905B-44D8-82B0-679D39DE5185}">
      <dgm:prSet/>
      <dgm:spPr/>
      <dgm:t>
        <a:bodyPr/>
        <a:lstStyle/>
        <a:p>
          <a:endParaRPr lang="en-MT" sz="1200"/>
        </a:p>
      </dgm:t>
    </dgm:pt>
    <dgm:pt modelId="{25BC68DF-6F26-40EC-AB4D-257F2BCD6F1F}" type="sibTrans" cxnId="{A343B6C3-905B-44D8-82B0-679D39DE5185}">
      <dgm:prSet/>
      <dgm:spPr/>
      <dgm:t>
        <a:bodyPr/>
        <a:lstStyle/>
        <a:p>
          <a:endParaRPr lang="en-MT" sz="1200"/>
        </a:p>
      </dgm:t>
    </dgm:pt>
    <dgm:pt modelId="{39D8ECDE-0BFD-4F72-B475-83E8127096A8}" type="pres">
      <dgm:prSet presAssocID="{7A83C51A-07FC-471C-9388-D544C9B40F7A}" presName="Name0" presStyleCnt="0">
        <dgm:presLayoutVars>
          <dgm:dir/>
          <dgm:animLvl val="lvl"/>
          <dgm:resizeHandles val="exact"/>
        </dgm:presLayoutVars>
      </dgm:prSet>
      <dgm:spPr/>
    </dgm:pt>
    <dgm:pt modelId="{4722C6F0-0C58-4BA8-8446-614B0381B8FA}" type="pres">
      <dgm:prSet presAssocID="{923E1A68-696F-44E1-BA18-5AF01E5FFE36}" presName="composite" presStyleCnt="0"/>
      <dgm:spPr/>
    </dgm:pt>
    <dgm:pt modelId="{7844F31B-106F-4EC7-AF74-53FB69BCB535}" type="pres">
      <dgm:prSet presAssocID="{923E1A68-696F-44E1-BA18-5AF01E5FFE3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9A0EDCF-8C12-4164-9F89-0E3FC2738346}" type="pres">
      <dgm:prSet presAssocID="{923E1A68-696F-44E1-BA18-5AF01E5FFE36}" presName="desTx" presStyleLbl="alignAccFollowNode1" presStyleIdx="0" presStyleCnt="2">
        <dgm:presLayoutVars>
          <dgm:bulletEnabled val="1"/>
        </dgm:presLayoutVars>
      </dgm:prSet>
      <dgm:spPr/>
    </dgm:pt>
    <dgm:pt modelId="{E22E5119-1316-4981-B63E-54725C20737B}" type="pres">
      <dgm:prSet presAssocID="{61DECC90-F5CF-454E-B824-67028A9D8E92}" presName="space" presStyleCnt="0"/>
      <dgm:spPr/>
    </dgm:pt>
    <dgm:pt modelId="{9CA8252C-4691-47CC-BDCD-D120B696F111}" type="pres">
      <dgm:prSet presAssocID="{73E876E8-710B-4696-B9DE-8E0CF9138DD5}" presName="composite" presStyleCnt="0"/>
      <dgm:spPr/>
    </dgm:pt>
    <dgm:pt modelId="{6646B340-8964-419E-8C68-57AF7FF3730D}" type="pres">
      <dgm:prSet presAssocID="{73E876E8-710B-4696-B9DE-8E0CF9138DD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5DE13FF-29E5-4B97-AC6C-7E8F91AB12CA}" type="pres">
      <dgm:prSet presAssocID="{73E876E8-710B-4696-B9DE-8E0CF9138DD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19BD21C-69C8-4525-86EE-41403F179444}" srcId="{923E1A68-696F-44E1-BA18-5AF01E5FFE36}" destId="{6D1FE8FA-C643-4621-8FF2-C35B7858AD6F}" srcOrd="1" destOrd="0" parTransId="{3C5BFC85-C060-4600-A7A3-118C9C559CBE}" sibTransId="{0C8DEFDC-DB4E-47C1-A186-406490E814C1}"/>
    <dgm:cxn modelId="{74557E1F-ABF8-4B17-B7E0-1411B6B40685}" srcId="{923E1A68-696F-44E1-BA18-5AF01E5FFE36}" destId="{35777F68-1EC4-4CB1-8778-2BC0E4B1472E}" srcOrd="2" destOrd="0" parTransId="{AF4755D2-8DF8-45D3-9191-63EAB1F87604}" sibTransId="{21BA1902-F3A2-4BC4-BEFC-0DBBA99F9299}"/>
    <dgm:cxn modelId="{BD6D7E20-9633-497F-A275-9D9FA6ADB397}" type="presOf" srcId="{721D5C11-7577-472A-B012-93F34C6235C9}" destId="{B5DE13FF-29E5-4B97-AC6C-7E8F91AB12CA}" srcOrd="0" destOrd="0" presId="urn:microsoft.com/office/officeart/2005/8/layout/hList1"/>
    <dgm:cxn modelId="{2EF67821-F409-4BF2-AE92-2D20E42EF767}" srcId="{7A83C51A-07FC-471C-9388-D544C9B40F7A}" destId="{923E1A68-696F-44E1-BA18-5AF01E5FFE36}" srcOrd="0" destOrd="0" parTransId="{83923172-93E6-440C-A6A0-F36102C1B1DE}" sibTransId="{61DECC90-F5CF-454E-B824-67028A9D8E92}"/>
    <dgm:cxn modelId="{1D573631-CE54-411D-ADCF-9595C97004CE}" srcId="{7A83C51A-07FC-471C-9388-D544C9B40F7A}" destId="{73E876E8-710B-4696-B9DE-8E0CF9138DD5}" srcOrd="1" destOrd="0" parTransId="{33ACB7DD-3B1D-47BA-BC25-934F53EC982A}" sibTransId="{950A6AB5-2E2D-48B6-A9FA-CC8C2D61FBF3}"/>
    <dgm:cxn modelId="{33A27F45-C6CD-410A-A09C-5CD30FF7EE7F}" type="presOf" srcId="{E0B0BF9D-AFA7-4D48-9EB0-EB32A0C60C8F}" destId="{69A0EDCF-8C12-4164-9F89-0E3FC2738346}" srcOrd="0" destOrd="0" presId="urn:microsoft.com/office/officeart/2005/8/layout/hList1"/>
    <dgm:cxn modelId="{2D93DF73-2FE6-49BD-ABE1-D00779FB1FCB}" type="presOf" srcId="{35777F68-1EC4-4CB1-8778-2BC0E4B1472E}" destId="{69A0EDCF-8C12-4164-9F89-0E3FC2738346}" srcOrd="0" destOrd="2" presId="urn:microsoft.com/office/officeart/2005/8/layout/hList1"/>
    <dgm:cxn modelId="{0A862555-1103-45A1-A515-26F854ECAFEB}" type="presOf" srcId="{73E876E8-710B-4696-B9DE-8E0CF9138DD5}" destId="{6646B340-8964-419E-8C68-57AF7FF3730D}" srcOrd="0" destOrd="0" presId="urn:microsoft.com/office/officeart/2005/8/layout/hList1"/>
    <dgm:cxn modelId="{BF031C85-4498-473B-888B-47852E8C13CC}" type="presOf" srcId="{3AEF84E7-9D09-4D86-936D-81797E6A59F9}" destId="{69A0EDCF-8C12-4164-9F89-0E3FC2738346}" srcOrd="0" destOrd="3" presId="urn:microsoft.com/office/officeart/2005/8/layout/hList1"/>
    <dgm:cxn modelId="{C3442FA4-2B3B-48A5-84C4-097EA2E97408}" srcId="{923E1A68-696F-44E1-BA18-5AF01E5FFE36}" destId="{3AEF84E7-9D09-4D86-936D-81797E6A59F9}" srcOrd="3" destOrd="0" parTransId="{E9C1D011-1E20-4D52-9CCE-62A0B4624151}" sibTransId="{C77605C6-63E2-4EDD-9F7F-CFB28CD18D87}"/>
    <dgm:cxn modelId="{3444E3BD-59A8-40BA-B2B4-1F29676E000D}" type="presOf" srcId="{A0A060AD-9BB8-459C-8A1D-73D94EC8B58A}" destId="{B5DE13FF-29E5-4B97-AC6C-7E8F91AB12CA}" srcOrd="0" destOrd="1" presId="urn:microsoft.com/office/officeart/2005/8/layout/hList1"/>
    <dgm:cxn modelId="{ED72E8BD-63C4-4150-A510-08C9A73D1509}" srcId="{73E876E8-710B-4696-B9DE-8E0CF9138DD5}" destId="{721D5C11-7577-472A-B012-93F34C6235C9}" srcOrd="0" destOrd="0" parTransId="{5EE5671B-A381-4F00-BC1D-A81BF1CABD7F}" sibTransId="{F58A0327-5B5B-43F4-904C-B0ECB758E188}"/>
    <dgm:cxn modelId="{1E4CE4BF-C6D3-46A6-9F41-4C957D65CEB6}" type="presOf" srcId="{7A83C51A-07FC-471C-9388-D544C9B40F7A}" destId="{39D8ECDE-0BFD-4F72-B475-83E8127096A8}" srcOrd="0" destOrd="0" presId="urn:microsoft.com/office/officeart/2005/8/layout/hList1"/>
    <dgm:cxn modelId="{A343B6C3-905B-44D8-82B0-679D39DE5185}" srcId="{73E876E8-710B-4696-B9DE-8E0CF9138DD5}" destId="{A0A060AD-9BB8-459C-8A1D-73D94EC8B58A}" srcOrd="1" destOrd="0" parTransId="{057D1CC5-DCD6-4B56-9CF7-93365B3FC191}" sibTransId="{25BC68DF-6F26-40EC-AB4D-257F2BCD6F1F}"/>
    <dgm:cxn modelId="{EB8324F9-3D16-4B8A-81B0-6411F67EE69B}" type="presOf" srcId="{923E1A68-696F-44E1-BA18-5AF01E5FFE36}" destId="{7844F31B-106F-4EC7-AF74-53FB69BCB535}" srcOrd="0" destOrd="0" presId="urn:microsoft.com/office/officeart/2005/8/layout/hList1"/>
    <dgm:cxn modelId="{F1918BF9-82D8-4D2C-8D31-38032E936727}" srcId="{923E1A68-696F-44E1-BA18-5AF01E5FFE36}" destId="{E0B0BF9D-AFA7-4D48-9EB0-EB32A0C60C8F}" srcOrd="0" destOrd="0" parTransId="{B9174262-7802-4B6C-824E-9E6B874EA0A0}" sibTransId="{05DC2C43-DEE7-4F84-BB26-F752A4BE0B0D}"/>
    <dgm:cxn modelId="{E415C7FA-B44A-4A45-8FFC-40E898091E55}" type="presOf" srcId="{6D1FE8FA-C643-4621-8FF2-C35B7858AD6F}" destId="{69A0EDCF-8C12-4164-9F89-0E3FC2738346}" srcOrd="0" destOrd="1" presId="urn:microsoft.com/office/officeart/2005/8/layout/hList1"/>
    <dgm:cxn modelId="{7A6629B0-046F-473D-9A93-EEFADCAE5A1A}" type="presParOf" srcId="{39D8ECDE-0BFD-4F72-B475-83E8127096A8}" destId="{4722C6F0-0C58-4BA8-8446-614B0381B8FA}" srcOrd="0" destOrd="0" presId="urn:microsoft.com/office/officeart/2005/8/layout/hList1"/>
    <dgm:cxn modelId="{9BDB6128-0E92-4DE6-8E9F-886A954ABA10}" type="presParOf" srcId="{4722C6F0-0C58-4BA8-8446-614B0381B8FA}" destId="{7844F31B-106F-4EC7-AF74-53FB69BCB535}" srcOrd="0" destOrd="0" presId="urn:microsoft.com/office/officeart/2005/8/layout/hList1"/>
    <dgm:cxn modelId="{2E69511D-9C42-48AD-8248-49A308B8E2E6}" type="presParOf" srcId="{4722C6F0-0C58-4BA8-8446-614B0381B8FA}" destId="{69A0EDCF-8C12-4164-9F89-0E3FC2738346}" srcOrd="1" destOrd="0" presId="urn:microsoft.com/office/officeart/2005/8/layout/hList1"/>
    <dgm:cxn modelId="{A74A7A82-ADF3-4DFB-8BA8-7D2123E2C73C}" type="presParOf" srcId="{39D8ECDE-0BFD-4F72-B475-83E8127096A8}" destId="{E22E5119-1316-4981-B63E-54725C20737B}" srcOrd="1" destOrd="0" presId="urn:microsoft.com/office/officeart/2005/8/layout/hList1"/>
    <dgm:cxn modelId="{37DB3B25-C07E-42D0-82A9-D0AD8D7543FD}" type="presParOf" srcId="{39D8ECDE-0BFD-4F72-B475-83E8127096A8}" destId="{9CA8252C-4691-47CC-BDCD-D120B696F111}" srcOrd="2" destOrd="0" presId="urn:microsoft.com/office/officeart/2005/8/layout/hList1"/>
    <dgm:cxn modelId="{B66FEB26-7F34-47B0-BAB9-B5A8CD6CD557}" type="presParOf" srcId="{9CA8252C-4691-47CC-BDCD-D120B696F111}" destId="{6646B340-8964-419E-8C68-57AF7FF3730D}" srcOrd="0" destOrd="0" presId="urn:microsoft.com/office/officeart/2005/8/layout/hList1"/>
    <dgm:cxn modelId="{6B26F811-0D3F-487F-81C8-6DE9D7E65FB0}" type="presParOf" srcId="{9CA8252C-4691-47CC-BDCD-D120B696F111}" destId="{B5DE13FF-29E5-4B97-AC6C-7E8F91AB12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9607A9-CA6E-49C7-8A90-09B1E8850D37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4FE2E7C6-9259-4A51-998A-A9A21BF3CC4F}">
      <dgm:prSet custT="1"/>
      <dgm:spPr/>
      <dgm:t>
        <a:bodyPr/>
        <a:lstStyle/>
        <a:p>
          <a:r>
            <a:rPr lang="en-MT" sz="4000"/>
            <a:t>We create agents</a:t>
          </a:r>
        </a:p>
      </dgm:t>
    </dgm:pt>
    <dgm:pt modelId="{C7629FFF-41C6-4901-B625-8932E45C3F86}" type="parTrans" cxnId="{4108C4DF-8A09-46C6-A631-5908A98D6635}">
      <dgm:prSet/>
      <dgm:spPr/>
      <dgm:t>
        <a:bodyPr/>
        <a:lstStyle/>
        <a:p>
          <a:endParaRPr lang="en-MT" sz="2000"/>
        </a:p>
      </dgm:t>
    </dgm:pt>
    <dgm:pt modelId="{5F701ABD-84E4-4B35-8413-A3C0323E1946}" type="sibTrans" cxnId="{4108C4DF-8A09-46C6-A631-5908A98D6635}">
      <dgm:prSet/>
      <dgm:spPr/>
      <dgm:t>
        <a:bodyPr/>
        <a:lstStyle/>
        <a:p>
          <a:endParaRPr lang="en-MT" sz="2000"/>
        </a:p>
      </dgm:t>
    </dgm:pt>
    <dgm:pt modelId="{C4801CB0-2FF0-4688-A35E-BAD8B6371168}">
      <dgm:prSet custT="1"/>
      <dgm:spPr/>
      <dgm:t>
        <a:bodyPr/>
        <a:lstStyle/>
        <a:p>
          <a:r>
            <a:rPr lang="en-MT" sz="4000"/>
            <a:t>We create a connector to an MCP</a:t>
          </a:r>
        </a:p>
      </dgm:t>
    </dgm:pt>
    <dgm:pt modelId="{883E4BB7-6ED8-4296-BA23-3235978E5DC0}" type="parTrans" cxnId="{8E535A89-292E-44A2-B400-25731339B931}">
      <dgm:prSet/>
      <dgm:spPr/>
      <dgm:t>
        <a:bodyPr/>
        <a:lstStyle/>
        <a:p>
          <a:endParaRPr lang="en-MT" sz="2000"/>
        </a:p>
      </dgm:t>
    </dgm:pt>
    <dgm:pt modelId="{71B5CD84-8CB4-4E63-BD47-7FBCC5C6B96B}" type="sibTrans" cxnId="{8E535A89-292E-44A2-B400-25731339B931}">
      <dgm:prSet/>
      <dgm:spPr/>
      <dgm:t>
        <a:bodyPr/>
        <a:lstStyle/>
        <a:p>
          <a:endParaRPr lang="en-MT" sz="2000"/>
        </a:p>
      </dgm:t>
    </dgm:pt>
    <dgm:pt modelId="{29698C2C-10E8-458D-8975-8ED507C9BE79}">
      <dgm:prSet custT="1"/>
      <dgm:spPr/>
      <dgm:t>
        <a:bodyPr/>
        <a:lstStyle/>
        <a:p>
          <a:r>
            <a:rPr lang="en-MT" sz="4000"/>
            <a:t>We create a connection to the MCP (carries the authentication)</a:t>
          </a:r>
        </a:p>
      </dgm:t>
    </dgm:pt>
    <dgm:pt modelId="{DC2EC7E2-25BD-47EB-8BDD-4203383F1481}" type="parTrans" cxnId="{5A77E509-6D16-455E-8F1F-B500DDB8A20B}">
      <dgm:prSet/>
      <dgm:spPr/>
      <dgm:t>
        <a:bodyPr/>
        <a:lstStyle/>
        <a:p>
          <a:endParaRPr lang="en-MT" sz="2000"/>
        </a:p>
      </dgm:t>
    </dgm:pt>
    <dgm:pt modelId="{54EDB4B8-012B-4C8A-BF4A-C702EA83BFC4}" type="sibTrans" cxnId="{5A77E509-6D16-455E-8F1F-B500DDB8A20B}">
      <dgm:prSet/>
      <dgm:spPr/>
      <dgm:t>
        <a:bodyPr/>
        <a:lstStyle/>
        <a:p>
          <a:endParaRPr lang="en-MT" sz="2000"/>
        </a:p>
      </dgm:t>
    </dgm:pt>
    <dgm:pt modelId="{E99FE64E-4BD3-4CAC-9BF3-007303219412}">
      <dgm:prSet custT="1"/>
      <dgm:spPr/>
      <dgm:t>
        <a:bodyPr/>
        <a:lstStyle/>
        <a:p>
          <a:r>
            <a:rPr lang="en-MT" sz="4000"/>
            <a:t>The connector is inserted in the agent</a:t>
          </a:r>
        </a:p>
      </dgm:t>
    </dgm:pt>
    <dgm:pt modelId="{939CEBC7-2580-45F9-8AEE-F69B4DCB797A}" type="parTrans" cxnId="{528B41C0-92CC-4AC8-8957-EBF0AC39A7E7}">
      <dgm:prSet/>
      <dgm:spPr/>
      <dgm:t>
        <a:bodyPr/>
        <a:lstStyle/>
        <a:p>
          <a:endParaRPr lang="en-MT" sz="2000"/>
        </a:p>
      </dgm:t>
    </dgm:pt>
    <dgm:pt modelId="{9687AD95-7CC9-49DF-9B9A-C0BBE5CE384A}" type="sibTrans" cxnId="{528B41C0-92CC-4AC8-8957-EBF0AC39A7E7}">
      <dgm:prSet/>
      <dgm:spPr/>
      <dgm:t>
        <a:bodyPr/>
        <a:lstStyle/>
        <a:p>
          <a:endParaRPr lang="en-MT" sz="2000"/>
        </a:p>
      </dgm:t>
    </dgm:pt>
    <dgm:pt modelId="{4C4FFEF2-5C5A-42A8-A610-EB95C0CFF4AA}">
      <dgm:prSet custT="1"/>
      <dgm:spPr/>
      <dgm:t>
        <a:bodyPr/>
        <a:lstStyle/>
        <a:p>
          <a:r>
            <a:rPr lang="en-MT" sz="4000"/>
            <a:t>Connector and Connection are best administered in Power Apps</a:t>
          </a:r>
        </a:p>
      </dgm:t>
    </dgm:pt>
    <dgm:pt modelId="{5D6C3CF3-7107-485C-A16B-7CF167F9D59A}" type="parTrans" cxnId="{EDE99A08-B58E-4EBF-BD5B-BB88B61F3C66}">
      <dgm:prSet/>
      <dgm:spPr/>
      <dgm:t>
        <a:bodyPr/>
        <a:lstStyle/>
        <a:p>
          <a:endParaRPr lang="en-MT" sz="2000"/>
        </a:p>
      </dgm:t>
    </dgm:pt>
    <dgm:pt modelId="{8F759272-821F-421C-B3D8-CC6DAB1E3BFC}" type="sibTrans" cxnId="{EDE99A08-B58E-4EBF-BD5B-BB88B61F3C66}">
      <dgm:prSet/>
      <dgm:spPr/>
      <dgm:t>
        <a:bodyPr/>
        <a:lstStyle/>
        <a:p>
          <a:endParaRPr lang="en-MT" sz="2000"/>
        </a:p>
      </dgm:t>
    </dgm:pt>
    <dgm:pt modelId="{40C08302-562B-4767-BD27-4C5B926F7052}" type="pres">
      <dgm:prSet presAssocID="{869607A9-CA6E-49C7-8A90-09B1E8850D37}" presName="linear" presStyleCnt="0">
        <dgm:presLayoutVars>
          <dgm:animLvl val="lvl"/>
          <dgm:resizeHandles val="exact"/>
        </dgm:presLayoutVars>
      </dgm:prSet>
      <dgm:spPr/>
    </dgm:pt>
    <dgm:pt modelId="{E58885AD-32F8-425E-8F55-D6CE03649E44}" type="pres">
      <dgm:prSet presAssocID="{4FE2E7C6-9259-4A51-998A-A9A21BF3CC4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3A94F0C-677A-4809-91B3-AE1F4F973CAE}" type="pres">
      <dgm:prSet presAssocID="{5F701ABD-84E4-4B35-8413-A3C0323E1946}" presName="spacer" presStyleCnt="0"/>
      <dgm:spPr/>
    </dgm:pt>
    <dgm:pt modelId="{60C42033-2DDD-44FE-A028-1E5AAF21D4B3}" type="pres">
      <dgm:prSet presAssocID="{C4801CB0-2FF0-4688-A35E-BAD8B637116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7FF56A-B9B1-474B-BA32-E13B156524AE}" type="pres">
      <dgm:prSet presAssocID="{71B5CD84-8CB4-4E63-BD47-7FBCC5C6B96B}" presName="spacer" presStyleCnt="0"/>
      <dgm:spPr/>
    </dgm:pt>
    <dgm:pt modelId="{41A89DD6-2718-4DD6-84BB-32ECA76B5D9E}" type="pres">
      <dgm:prSet presAssocID="{29698C2C-10E8-458D-8975-8ED507C9BE7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54CE53A-133D-465E-8A08-5FEEA1D1E2C2}" type="pres">
      <dgm:prSet presAssocID="{54EDB4B8-012B-4C8A-BF4A-C702EA83BFC4}" presName="spacer" presStyleCnt="0"/>
      <dgm:spPr/>
    </dgm:pt>
    <dgm:pt modelId="{C2B1E8C2-386B-4C74-A713-1290A4911C74}" type="pres">
      <dgm:prSet presAssocID="{E99FE64E-4BD3-4CAC-9BF3-00730321941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E8DF9F-FF78-4D7B-8A97-2FA28A2798FB}" type="pres">
      <dgm:prSet presAssocID="{9687AD95-7CC9-49DF-9B9A-C0BBE5CE384A}" presName="spacer" presStyleCnt="0"/>
      <dgm:spPr/>
    </dgm:pt>
    <dgm:pt modelId="{4C3B4775-D151-478B-B151-0707F8126EEA}" type="pres">
      <dgm:prSet presAssocID="{4C4FFEF2-5C5A-42A8-A610-EB95C0CFF4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E99A08-B58E-4EBF-BD5B-BB88B61F3C66}" srcId="{869607A9-CA6E-49C7-8A90-09B1E8850D37}" destId="{4C4FFEF2-5C5A-42A8-A610-EB95C0CFF4AA}" srcOrd="4" destOrd="0" parTransId="{5D6C3CF3-7107-485C-A16B-7CF167F9D59A}" sibTransId="{8F759272-821F-421C-B3D8-CC6DAB1E3BFC}"/>
    <dgm:cxn modelId="{5A77E509-6D16-455E-8F1F-B500DDB8A20B}" srcId="{869607A9-CA6E-49C7-8A90-09B1E8850D37}" destId="{29698C2C-10E8-458D-8975-8ED507C9BE79}" srcOrd="2" destOrd="0" parTransId="{DC2EC7E2-25BD-47EB-8BDD-4203383F1481}" sibTransId="{54EDB4B8-012B-4C8A-BF4A-C702EA83BFC4}"/>
    <dgm:cxn modelId="{D7ED6B0B-C7DB-4E05-9D00-9E0218877186}" type="presOf" srcId="{4C4FFEF2-5C5A-42A8-A610-EB95C0CFF4AA}" destId="{4C3B4775-D151-478B-B151-0707F8126EEA}" srcOrd="0" destOrd="0" presId="urn:microsoft.com/office/officeart/2005/8/layout/vList2"/>
    <dgm:cxn modelId="{0B12952B-4EF5-4926-9AB8-B03817EFF911}" type="presOf" srcId="{869607A9-CA6E-49C7-8A90-09B1E8850D37}" destId="{40C08302-562B-4767-BD27-4C5B926F7052}" srcOrd="0" destOrd="0" presId="urn:microsoft.com/office/officeart/2005/8/layout/vList2"/>
    <dgm:cxn modelId="{DA150E43-CDB1-403E-8A15-C78B21008256}" type="presOf" srcId="{4FE2E7C6-9259-4A51-998A-A9A21BF3CC4F}" destId="{E58885AD-32F8-425E-8F55-D6CE03649E44}" srcOrd="0" destOrd="0" presId="urn:microsoft.com/office/officeart/2005/8/layout/vList2"/>
    <dgm:cxn modelId="{A26AE455-7747-4676-81DA-22C65218E83E}" type="presOf" srcId="{29698C2C-10E8-458D-8975-8ED507C9BE79}" destId="{41A89DD6-2718-4DD6-84BB-32ECA76B5D9E}" srcOrd="0" destOrd="0" presId="urn:microsoft.com/office/officeart/2005/8/layout/vList2"/>
    <dgm:cxn modelId="{8E535A89-292E-44A2-B400-25731339B931}" srcId="{869607A9-CA6E-49C7-8A90-09B1E8850D37}" destId="{C4801CB0-2FF0-4688-A35E-BAD8B6371168}" srcOrd="1" destOrd="0" parTransId="{883E4BB7-6ED8-4296-BA23-3235978E5DC0}" sibTransId="{71B5CD84-8CB4-4E63-BD47-7FBCC5C6B96B}"/>
    <dgm:cxn modelId="{93640EAE-56B5-400F-A16B-6FA46BCCFCA7}" type="presOf" srcId="{C4801CB0-2FF0-4688-A35E-BAD8B6371168}" destId="{60C42033-2DDD-44FE-A028-1E5AAF21D4B3}" srcOrd="0" destOrd="0" presId="urn:microsoft.com/office/officeart/2005/8/layout/vList2"/>
    <dgm:cxn modelId="{528B41C0-92CC-4AC8-8957-EBF0AC39A7E7}" srcId="{869607A9-CA6E-49C7-8A90-09B1E8850D37}" destId="{E99FE64E-4BD3-4CAC-9BF3-007303219412}" srcOrd="3" destOrd="0" parTransId="{939CEBC7-2580-45F9-8AEE-F69B4DCB797A}" sibTransId="{9687AD95-7CC9-49DF-9B9A-C0BBE5CE384A}"/>
    <dgm:cxn modelId="{4108C4DF-8A09-46C6-A631-5908A98D6635}" srcId="{869607A9-CA6E-49C7-8A90-09B1E8850D37}" destId="{4FE2E7C6-9259-4A51-998A-A9A21BF3CC4F}" srcOrd="0" destOrd="0" parTransId="{C7629FFF-41C6-4901-B625-8932E45C3F86}" sibTransId="{5F701ABD-84E4-4B35-8413-A3C0323E1946}"/>
    <dgm:cxn modelId="{C73704E6-EA06-4695-A559-2F64BEF4AF15}" type="presOf" srcId="{E99FE64E-4BD3-4CAC-9BF3-007303219412}" destId="{C2B1E8C2-386B-4C74-A713-1290A4911C74}" srcOrd="0" destOrd="0" presId="urn:microsoft.com/office/officeart/2005/8/layout/vList2"/>
    <dgm:cxn modelId="{09118E68-BD88-4156-BC5D-3F1319BB81C9}" type="presParOf" srcId="{40C08302-562B-4767-BD27-4C5B926F7052}" destId="{E58885AD-32F8-425E-8F55-D6CE03649E44}" srcOrd="0" destOrd="0" presId="urn:microsoft.com/office/officeart/2005/8/layout/vList2"/>
    <dgm:cxn modelId="{42A58561-1386-45A3-8F87-4ACADE81F671}" type="presParOf" srcId="{40C08302-562B-4767-BD27-4C5B926F7052}" destId="{E3A94F0C-677A-4809-91B3-AE1F4F973CAE}" srcOrd="1" destOrd="0" presId="urn:microsoft.com/office/officeart/2005/8/layout/vList2"/>
    <dgm:cxn modelId="{2C71D4D2-90C6-4FB7-8F33-7B14C7F560B0}" type="presParOf" srcId="{40C08302-562B-4767-BD27-4C5B926F7052}" destId="{60C42033-2DDD-44FE-A028-1E5AAF21D4B3}" srcOrd="2" destOrd="0" presId="urn:microsoft.com/office/officeart/2005/8/layout/vList2"/>
    <dgm:cxn modelId="{58156D2C-7949-4E7D-AC4A-BF675037BC66}" type="presParOf" srcId="{40C08302-562B-4767-BD27-4C5B926F7052}" destId="{D77FF56A-B9B1-474B-BA32-E13B156524AE}" srcOrd="3" destOrd="0" presId="urn:microsoft.com/office/officeart/2005/8/layout/vList2"/>
    <dgm:cxn modelId="{FD643ED4-8FD6-463D-B03E-36E2596B7559}" type="presParOf" srcId="{40C08302-562B-4767-BD27-4C5B926F7052}" destId="{41A89DD6-2718-4DD6-84BB-32ECA76B5D9E}" srcOrd="4" destOrd="0" presId="urn:microsoft.com/office/officeart/2005/8/layout/vList2"/>
    <dgm:cxn modelId="{BEFC7C43-D0BF-493B-B249-F067F012FA92}" type="presParOf" srcId="{40C08302-562B-4767-BD27-4C5B926F7052}" destId="{454CE53A-133D-465E-8A08-5FEEA1D1E2C2}" srcOrd="5" destOrd="0" presId="urn:microsoft.com/office/officeart/2005/8/layout/vList2"/>
    <dgm:cxn modelId="{C6C38201-D427-4D56-B61C-3B35FEC6C231}" type="presParOf" srcId="{40C08302-562B-4767-BD27-4C5B926F7052}" destId="{C2B1E8C2-386B-4C74-A713-1290A4911C74}" srcOrd="6" destOrd="0" presId="urn:microsoft.com/office/officeart/2005/8/layout/vList2"/>
    <dgm:cxn modelId="{E3F32AF8-4B30-4202-A2BA-55583CF34096}" type="presParOf" srcId="{40C08302-562B-4767-BD27-4C5B926F7052}" destId="{27E8DF9F-FF78-4D7B-8A97-2FA28A2798FB}" srcOrd="7" destOrd="0" presId="urn:microsoft.com/office/officeart/2005/8/layout/vList2"/>
    <dgm:cxn modelId="{A8B383FE-548F-45FB-B84A-B03530001DDA}" type="presParOf" srcId="{40C08302-562B-4767-BD27-4C5B926F7052}" destId="{4C3B4775-D151-478B-B151-0707F8126EE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FC06B0-9A13-418B-94B0-FC864EA51EB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1D84DCB6-64F0-47A6-8F07-0AFBF27F3138}">
      <dgm:prSet custT="1"/>
      <dgm:spPr/>
      <dgm:t>
        <a:bodyPr/>
        <a:lstStyle/>
        <a:p>
          <a:r>
            <a:rPr lang="en-MT" sz="4000"/>
            <a:t>MCP Server have tools</a:t>
          </a:r>
        </a:p>
      </dgm:t>
    </dgm:pt>
    <dgm:pt modelId="{75F5A430-3376-49CB-8E28-5A4803EA8FBC}" type="parTrans" cxnId="{18D54725-31DC-424D-BECE-A79F6BF6D63D}">
      <dgm:prSet/>
      <dgm:spPr/>
      <dgm:t>
        <a:bodyPr/>
        <a:lstStyle/>
        <a:p>
          <a:endParaRPr lang="en-MT" sz="3200"/>
        </a:p>
      </dgm:t>
    </dgm:pt>
    <dgm:pt modelId="{59D414BB-A9DD-4C34-B64A-2A117DDE1F51}" type="sibTrans" cxnId="{18D54725-31DC-424D-BECE-A79F6BF6D63D}">
      <dgm:prSet/>
      <dgm:spPr/>
      <dgm:t>
        <a:bodyPr/>
        <a:lstStyle/>
        <a:p>
          <a:endParaRPr lang="en-MT" sz="3200"/>
        </a:p>
      </dgm:t>
    </dgm:pt>
    <dgm:pt modelId="{8DF625F8-4463-4527-BF35-7E50026B8C18}">
      <dgm:prSet custT="1"/>
      <dgm:spPr/>
      <dgm:t>
        <a:bodyPr/>
        <a:lstStyle/>
        <a:p>
          <a:r>
            <a:rPr lang="en-MT" sz="4000"/>
            <a:t>Each tool is a single API call</a:t>
          </a:r>
        </a:p>
      </dgm:t>
    </dgm:pt>
    <dgm:pt modelId="{57289A26-5C0B-4ED6-B329-52ABBCAF17F2}" type="parTrans" cxnId="{72C6700F-FF36-4F46-863B-9E38FEA4F603}">
      <dgm:prSet/>
      <dgm:spPr/>
      <dgm:t>
        <a:bodyPr/>
        <a:lstStyle/>
        <a:p>
          <a:endParaRPr lang="en-MT" sz="3200"/>
        </a:p>
      </dgm:t>
    </dgm:pt>
    <dgm:pt modelId="{4CA1F43B-95C2-4430-84B5-0B18E4A90A53}" type="sibTrans" cxnId="{72C6700F-FF36-4F46-863B-9E38FEA4F603}">
      <dgm:prSet/>
      <dgm:spPr/>
      <dgm:t>
        <a:bodyPr/>
        <a:lstStyle/>
        <a:p>
          <a:endParaRPr lang="en-MT" sz="3200"/>
        </a:p>
      </dgm:t>
    </dgm:pt>
    <dgm:pt modelId="{5FD49973-755E-44AB-8F26-CBE5E4349461}">
      <dgm:prSet custT="1"/>
      <dgm:spPr/>
      <dgm:t>
        <a:bodyPr/>
        <a:lstStyle/>
        <a:p>
          <a:r>
            <a:rPr lang="en-MT" sz="4000"/>
            <a:t>MCP Server list the tools</a:t>
          </a:r>
        </a:p>
      </dgm:t>
    </dgm:pt>
    <dgm:pt modelId="{ABC8FC2E-208B-49AA-8BE8-59D6C157286B}" type="parTrans" cxnId="{E1C81C02-3AC3-4942-8C30-F585480C020B}">
      <dgm:prSet/>
      <dgm:spPr/>
      <dgm:t>
        <a:bodyPr/>
        <a:lstStyle/>
        <a:p>
          <a:endParaRPr lang="en-MT" sz="3200"/>
        </a:p>
      </dgm:t>
    </dgm:pt>
    <dgm:pt modelId="{20638E6B-0825-4528-A746-15DF71C41579}" type="sibTrans" cxnId="{E1C81C02-3AC3-4942-8C30-F585480C020B}">
      <dgm:prSet/>
      <dgm:spPr/>
      <dgm:t>
        <a:bodyPr/>
        <a:lstStyle/>
        <a:p>
          <a:endParaRPr lang="en-MT" sz="3200"/>
        </a:p>
      </dgm:t>
    </dgm:pt>
    <dgm:pt modelId="{F0698120-8E8B-4321-BA38-AE8B6C1CB054}">
      <dgm:prSet custT="1"/>
      <dgm:spPr/>
      <dgm:t>
        <a:bodyPr/>
        <a:lstStyle/>
        <a:p>
          <a:r>
            <a:rPr lang="en-MT" sz="4000" dirty="0"/>
            <a:t>MCP Server is a proxy to call the tools</a:t>
          </a:r>
        </a:p>
      </dgm:t>
    </dgm:pt>
    <dgm:pt modelId="{598BDA6F-BF52-447A-9A85-674151FAFBBF}" type="parTrans" cxnId="{F0C0F9EE-33C3-4047-A9DD-0375CBB18482}">
      <dgm:prSet/>
      <dgm:spPr/>
      <dgm:t>
        <a:bodyPr/>
        <a:lstStyle/>
        <a:p>
          <a:endParaRPr lang="en-MT" sz="3200"/>
        </a:p>
      </dgm:t>
    </dgm:pt>
    <dgm:pt modelId="{EEB6353E-1172-4D98-8603-4BE48C6DEA7C}" type="sibTrans" cxnId="{F0C0F9EE-33C3-4047-A9DD-0375CBB18482}">
      <dgm:prSet/>
      <dgm:spPr/>
      <dgm:t>
        <a:bodyPr/>
        <a:lstStyle/>
        <a:p>
          <a:endParaRPr lang="en-MT" sz="3200"/>
        </a:p>
      </dgm:t>
    </dgm:pt>
    <dgm:pt modelId="{8F35C374-DD44-495B-A3F1-44BB900CABD5}">
      <dgm:prSet custT="1"/>
      <dgm:spPr/>
      <dgm:t>
        <a:bodyPr/>
        <a:lstStyle/>
        <a:p>
          <a:r>
            <a:rPr lang="en-MT" sz="4000" dirty="0"/>
            <a:t>Each Server focus on one purpose</a:t>
          </a:r>
        </a:p>
      </dgm:t>
    </dgm:pt>
    <dgm:pt modelId="{E8C49113-86EB-481F-B333-A16B8BE26A91}" type="parTrans" cxnId="{2D7C9D99-2799-4AE5-BC72-B0EF20E8FA30}">
      <dgm:prSet/>
      <dgm:spPr/>
      <dgm:t>
        <a:bodyPr/>
        <a:lstStyle/>
        <a:p>
          <a:endParaRPr lang="en-MT"/>
        </a:p>
      </dgm:t>
    </dgm:pt>
    <dgm:pt modelId="{E70D0423-B705-4434-A19B-95543BAC82F4}" type="sibTrans" cxnId="{2D7C9D99-2799-4AE5-BC72-B0EF20E8FA30}">
      <dgm:prSet/>
      <dgm:spPr/>
      <dgm:t>
        <a:bodyPr/>
        <a:lstStyle/>
        <a:p>
          <a:endParaRPr lang="en-MT"/>
        </a:p>
      </dgm:t>
    </dgm:pt>
    <dgm:pt modelId="{0537BC16-CD6A-4F32-AD87-F693CC50E49B}" type="pres">
      <dgm:prSet presAssocID="{CCFC06B0-9A13-418B-94B0-FC864EA51EBB}" presName="linear" presStyleCnt="0">
        <dgm:presLayoutVars>
          <dgm:animLvl val="lvl"/>
          <dgm:resizeHandles val="exact"/>
        </dgm:presLayoutVars>
      </dgm:prSet>
      <dgm:spPr/>
    </dgm:pt>
    <dgm:pt modelId="{E1246C1D-9CBF-434E-981F-B3745B468647}" type="pres">
      <dgm:prSet presAssocID="{1D84DCB6-64F0-47A6-8F07-0AFBF27F313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73BA90E-7E7F-4274-9C30-D2B4710A5C36}" type="pres">
      <dgm:prSet presAssocID="{59D414BB-A9DD-4C34-B64A-2A117DDE1F51}" presName="spacer" presStyleCnt="0"/>
      <dgm:spPr/>
    </dgm:pt>
    <dgm:pt modelId="{9D34706D-ABD6-4F10-A612-9C32E7C57889}" type="pres">
      <dgm:prSet presAssocID="{8DF625F8-4463-4527-BF35-7E50026B8C1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2CF7823-AD74-40A5-8251-A3FAAB672CD2}" type="pres">
      <dgm:prSet presAssocID="{4CA1F43B-95C2-4430-84B5-0B18E4A90A53}" presName="spacer" presStyleCnt="0"/>
      <dgm:spPr/>
    </dgm:pt>
    <dgm:pt modelId="{C01DD0A5-1A04-4C0A-942B-351D73E01E45}" type="pres">
      <dgm:prSet presAssocID="{5FD49973-755E-44AB-8F26-CBE5E434946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1BE286F-7957-4856-99D0-99AC2556DB8F}" type="pres">
      <dgm:prSet presAssocID="{20638E6B-0825-4528-A746-15DF71C41579}" presName="spacer" presStyleCnt="0"/>
      <dgm:spPr/>
    </dgm:pt>
    <dgm:pt modelId="{0434CAB3-1340-4065-BA9F-D529A0DC5978}" type="pres">
      <dgm:prSet presAssocID="{F0698120-8E8B-4321-BA38-AE8B6C1CB05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8047741-95AF-44C9-9D96-6F951651C3FF}" type="pres">
      <dgm:prSet presAssocID="{EEB6353E-1172-4D98-8603-4BE48C6DEA7C}" presName="spacer" presStyleCnt="0"/>
      <dgm:spPr/>
    </dgm:pt>
    <dgm:pt modelId="{FC06EA74-621A-4F37-8EDE-930131678EE9}" type="pres">
      <dgm:prSet presAssocID="{8F35C374-DD44-495B-A3F1-44BB900CABD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1C81C02-3AC3-4942-8C30-F585480C020B}" srcId="{CCFC06B0-9A13-418B-94B0-FC864EA51EBB}" destId="{5FD49973-755E-44AB-8F26-CBE5E4349461}" srcOrd="2" destOrd="0" parTransId="{ABC8FC2E-208B-49AA-8BE8-59D6C157286B}" sibTransId="{20638E6B-0825-4528-A746-15DF71C41579}"/>
    <dgm:cxn modelId="{72C6700F-FF36-4F46-863B-9E38FEA4F603}" srcId="{CCFC06B0-9A13-418B-94B0-FC864EA51EBB}" destId="{8DF625F8-4463-4527-BF35-7E50026B8C18}" srcOrd="1" destOrd="0" parTransId="{57289A26-5C0B-4ED6-B329-52ABBCAF17F2}" sibTransId="{4CA1F43B-95C2-4430-84B5-0B18E4A90A53}"/>
    <dgm:cxn modelId="{18D54725-31DC-424D-BECE-A79F6BF6D63D}" srcId="{CCFC06B0-9A13-418B-94B0-FC864EA51EBB}" destId="{1D84DCB6-64F0-47A6-8F07-0AFBF27F3138}" srcOrd="0" destOrd="0" parTransId="{75F5A430-3376-49CB-8E28-5A4803EA8FBC}" sibTransId="{59D414BB-A9DD-4C34-B64A-2A117DDE1F51}"/>
    <dgm:cxn modelId="{3129B562-8EA4-460A-BEEA-2C9A144EDC30}" type="presOf" srcId="{5FD49973-755E-44AB-8F26-CBE5E4349461}" destId="{C01DD0A5-1A04-4C0A-942B-351D73E01E45}" srcOrd="0" destOrd="0" presId="urn:microsoft.com/office/officeart/2005/8/layout/vList2"/>
    <dgm:cxn modelId="{BB05FD50-0719-4E53-997B-2D2187E8EAE3}" type="presOf" srcId="{8DF625F8-4463-4527-BF35-7E50026B8C18}" destId="{9D34706D-ABD6-4F10-A612-9C32E7C57889}" srcOrd="0" destOrd="0" presId="urn:microsoft.com/office/officeart/2005/8/layout/vList2"/>
    <dgm:cxn modelId="{6DF6EE74-954D-4CA9-9444-49C1EDFC4454}" type="presOf" srcId="{8F35C374-DD44-495B-A3F1-44BB900CABD5}" destId="{FC06EA74-621A-4F37-8EDE-930131678EE9}" srcOrd="0" destOrd="0" presId="urn:microsoft.com/office/officeart/2005/8/layout/vList2"/>
    <dgm:cxn modelId="{2D7C9D99-2799-4AE5-BC72-B0EF20E8FA30}" srcId="{CCFC06B0-9A13-418B-94B0-FC864EA51EBB}" destId="{8F35C374-DD44-495B-A3F1-44BB900CABD5}" srcOrd="4" destOrd="0" parTransId="{E8C49113-86EB-481F-B333-A16B8BE26A91}" sibTransId="{E70D0423-B705-4434-A19B-95543BAC82F4}"/>
    <dgm:cxn modelId="{2BD61CB7-F67A-4506-B9D0-B5A2CE3E88AC}" type="presOf" srcId="{1D84DCB6-64F0-47A6-8F07-0AFBF27F3138}" destId="{E1246C1D-9CBF-434E-981F-B3745B468647}" srcOrd="0" destOrd="0" presId="urn:microsoft.com/office/officeart/2005/8/layout/vList2"/>
    <dgm:cxn modelId="{B32824D1-AA7F-44A0-B1FC-804A70895672}" type="presOf" srcId="{F0698120-8E8B-4321-BA38-AE8B6C1CB054}" destId="{0434CAB3-1340-4065-BA9F-D529A0DC5978}" srcOrd="0" destOrd="0" presId="urn:microsoft.com/office/officeart/2005/8/layout/vList2"/>
    <dgm:cxn modelId="{F0C0F9EE-33C3-4047-A9DD-0375CBB18482}" srcId="{CCFC06B0-9A13-418B-94B0-FC864EA51EBB}" destId="{F0698120-8E8B-4321-BA38-AE8B6C1CB054}" srcOrd="3" destOrd="0" parTransId="{598BDA6F-BF52-447A-9A85-674151FAFBBF}" sibTransId="{EEB6353E-1172-4D98-8603-4BE48C6DEA7C}"/>
    <dgm:cxn modelId="{DFFE71F7-658D-4F7F-A9AE-465D5CFECFD8}" type="presOf" srcId="{CCFC06B0-9A13-418B-94B0-FC864EA51EBB}" destId="{0537BC16-CD6A-4F32-AD87-F693CC50E49B}" srcOrd="0" destOrd="0" presId="urn:microsoft.com/office/officeart/2005/8/layout/vList2"/>
    <dgm:cxn modelId="{329AFFB0-B79D-448B-909E-4FDA0E6F15E1}" type="presParOf" srcId="{0537BC16-CD6A-4F32-AD87-F693CC50E49B}" destId="{E1246C1D-9CBF-434E-981F-B3745B468647}" srcOrd="0" destOrd="0" presId="urn:microsoft.com/office/officeart/2005/8/layout/vList2"/>
    <dgm:cxn modelId="{0E5E3A36-F2C9-4EF6-A802-425171E3DBE1}" type="presParOf" srcId="{0537BC16-CD6A-4F32-AD87-F693CC50E49B}" destId="{F73BA90E-7E7F-4274-9C30-D2B4710A5C36}" srcOrd="1" destOrd="0" presId="urn:microsoft.com/office/officeart/2005/8/layout/vList2"/>
    <dgm:cxn modelId="{FD9862A2-56D3-4089-84B6-5E548963272C}" type="presParOf" srcId="{0537BC16-CD6A-4F32-AD87-F693CC50E49B}" destId="{9D34706D-ABD6-4F10-A612-9C32E7C57889}" srcOrd="2" destOrd="0" presId="urn:microsoft.com/office/officeart/2005/8/layout/vList2"/>
    <dgm:cxn modelId="{BA6BD4FF-4480-4272-B563-F29AD904D6BB}" type="presParOf" srcId="{0537BC16-CD6A-4F32-AD87-F693CC50E49B}" destId="{12CF7823-AD74-40A5-8251-A3FAAB672CD2}" srcOrd="3" destOrd="0" presId="urn:microsoft.com/office/officeart/2005/8/layout/vList2"/>
    <dgm:cxn modelId="{8A8FB6BC-2940-40B0-AC41-457561F45734}" type="presParOf" srcId="{0537BC16-CD6A-4F32-AD87-F693CC50E49B}" destId="{C01DD0A5-1A04-4C0A-942B-351D73E01E45}" srcOrd="4" destOrd="0" presId="urn:microsoft.com/office/officeart/2005/8/layout/vList2"/>
    <dgm:cxn modelId="{3EA244E0-8F2A-4A84-B74D-5D902437C824}" type="presParOf" srcId="{0537BC16-CD6A-4F32-AD87-F693CC50E49B}" destId="{41BE286F-7957-4856-99D0-99AC2556DB8F}" srcOrd="5" destOrd="0" presId="urn:microsoft.com/office/officeart/2005/8/layout/vList2"/>
    <dgm:cxn modelId="{4A6FAE81-D118-47CA-8228-4CB29664C8A2}" type="presParOf" srcId="{0537BC16-CD6A-4F32-AD87-F693CC50E49B}" destId="{0434CAB3-1340-4065-BA9F-D529A0DC5978}" srcOrd="6" destOrd="0" presId="urn:microsoft.com/office/officeart/2005/8/layout/vList2"/>
    <dgm:cxn modelId="{46AA80E0-5368-4064-9FAE-1A18E145538B}" type="presParOf" srcId="{0537BC16-CD6A-4F32-AD87-F693CC50E49B}" destId="{D8047741-95AF-44C9-9D96-6F951651C3FF}" srcOrd="7" destOrd="0" presId="urn:microsoft.com/office/officeart/2005/8/layout/vList2"/>
    <dgm:cxn modelId="{6ACCC936-768A-4197-A954-760733F8D859}" type="presParOf" srcId="{0537BC16-CD6A-4F32-AD87-F693CC50E49B}" destId="{FC06EA74-621A-4F37-8EDE-930131678EE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32B109-94F4-450E-AE5E-8B62EE31EACE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B0BC88EE-E088-4BE0-B29B-F9CAB69E5E1C}">
      <dgm:prSet custT="1"/>
      <dgm:spPr/>
      <dgm:t>
        <a:bodyPr/>
        <a:lstStyle/>
        <a:p>
          <a:r>
            <a:rPr lang="en-MT" sz="4000"/>
            <a:t>SSE</a:t>
          </a:r>
        </a:p>
      </dgm:t>
    </dgm:pt>
    <dgm:pt modelId="{EAFD774A-6FFD-4F84-A35C-8F493954BC49}" type="parTrans" cxnId="{E067F444-EADE-4BEB-A1CF-53D9ADC7AD62}">
      <dgm:prSet/>
      <dgm:spPr/>
      <dgm:t>
        <a:bodyPr/>
        <a:lstStyle/>
        <a:p>
          <a:endParaRPr lang="en-MT" sz="1200"/>
        </a:p>
      </dgm:t>
    </dgm:pt>
    <dgm:pt modelId="{F23D137B-1D07-499A-9144-10D2A3CF4D3A}" type="sibTrans" cxnId="{E067F444-EADE-4BEB-A1CF-53D9ADC7AD62}">
      <dgm:prSet/>
      <dgm:spPr/>
      <dgm:t>
        <a:bodyPr/>
        <a:lstStyle/>
        <a:p>
          <a:endParaRPr lang="en-MT" sz="1200"/>
        </a:p>
      </dgm:t>
    </dgm:pt>
    <dgm:pt modelId="{4BFB0C90-2675-4CFE-AE9D-47B9DBA38C35}">
      <dgm:prSet custT="1"/>
      <dgm:spPr/>
      <dgm:t>
        <a:bodyPr/>
        <a:lstStyle/>
        <a:p>
          <a:r>
            <a:rPr lang="en-MT" sz="4000"/>
            <a:t>Single Stateless Calls</a:t>
          </a:r>
        </a:p>
      </dgm:t>
    </dgm:pt>
    <dgm:pt modelId="{3C00C670-D3B7-42A2-A5DB-410FD667373A}" type="parTrans" cxnId="{88F3BDC3-0C26-48E8-BADA-8134DD9EFCEA}">
      <dgm:prSet/>
      <dgm:spPr/>
      <dgm:t>
        <a:bodyPr/>
        <a:lstStyle/>
        <a:p>
          <a:endParaRPr lang="en-MT" sz="1200"/>
        </a:p>
      </dgm:t>
    </dgm:pt>
    <dgm:pt modelId="{140C696D-C952-4BBC-82BE-F80FDF1CB2B4}" type="sibTrans" cxnId="{88F3BDC3-0C26-48E8-BADA-8134DD9EFCEA}">
      <dgm:prSet/>
      <dgm:spPr/>
      <dgm:t>
        <a:bodyPr/>
        <a:lstStyle/>
        <a:p>
          <a:endParaRPr lang="en-MT" sz="1200"/>
        </a:p>
      </dgm:t>
    </dgm:pt>
    <dgm:pt modelId="{3C2191E6-2D5A-4771-A49F-B42EB7396B94}">
      <dgm:prSet custT="1"/>
      <dgm:spPr/>
      <dgm:t>
        <a:bodyPr/>
        <a:lstStyle/>
        <a:p>
          <a:r>
            <a:rPr lang="en-MT" sz="4000"/>
            <a:t>GET Calls</a:t>
          </a:r>
        </a:p>
      </dgm:t>
    </dgm:pt>
    <dgm:pt modelId="{6918EF78-79B3-4FD4-9043-66EEE1CFE4E6}" type="parTrans" cxnId="{56140ABE-34AF-4A62-AE61-F842DE77FCAF}">
      <dgm:prSet/>
      <dgm:spPr/>
      <dgm:t>
        <a:bodyPr/>
        <a:lstStyle/>
        <a:p>
          <a:endParaRPr lang="en-MT" sz="1200"/>
        </a:p>
      </dgm:t>
    </dgm:pt>
    <dgm:pt modelId="{25C4A3F3-C155-42BC-AC59-C4D0935ED7A5}" type="sibTrans" cxnId="{56140ABE-34AF-4A62-AE61-F842DE77FCAF}">
      <dgm:prSet/>
      <dgm:spPr/>
      <dgm:t>
        <a:bodyPr/>
        <a:lstStyle/>
        <a:p>
          <a:endParaRPr lang="en-MT" sz="1200"/>
        </a:p>
      </dgm:t>
    </dgm:pt>
    <dgm:pt modelId="{82A8FFDA-09BB-42BA-AB74-A576D04D3BC3}">
      <dgm:prSet custT="1"/>
      <dgm:spPr/>
      <dgm:t>
        <a:bodyPr/>
        <a:lstStyle/>
        <a:p>
          <a:r>
            <a:rPr lang="en-MT" sz="4000"/>
            <a:t>Azure Functions are an example</a:t>
          </a:r>
        </a:p>
      </dgm:t>
    </dgm:pt>
    <dgm:pt modelId="{7B88451B-6B81-4157-89DB-F06217A50882}" type="parTrans" cxnId="{FF3E8B1B-FEA5-4DFA-97C7-C45B360D98D0}">
      <dgm:prSet/>
      <dgm:spPr/>
      <dgm:t>
        <a:bodyPr/>
        <a:lstStyle/>
        <a:p>
          <a:endParaRPr lang="en-MT" sz="1200"/>
        </a:p>
      </dgm:t>
    </dgm:pt>
    <dgm:pt modelId="{3669F878-E4AA-4815-BA30-8698A8F18BD1}" type="sibTrans" cxnId="{FF3E8B1B-FEA5-4DFA-97C7-C45B360D98D0}">
      <dgm:prSet/>
      <dgm:spPr/>
      <dgm:t>
        <a:bodyPr/>
        <a:lstStyle/>
        <a:p>
          <a:endParaRPr lang="en-MT" sz="1200"/>
        </a:p>
      </dgm:t>
    </dgm:pt>
    <dgm:pt modelId="{98FD4306-BE2A-4465-B705-D3455BC45381}">
      <dgm:prSet custT="1"/>
      <dgm:spPr/>
      <dgm:t>
        <a:bodyPr/>
        <a:lstStyle/>
        <a:p>
          <a:r>
            <a:rPr lang="en-MT" sz="4000"/>
            <a:t>Streamable HTTP</a:t>
          </a:r>
        </a:p>
      </dgm:t>
    </dgm:pt>
    <dgm:pt modelId="{661F6ECE-447C-4D37-A184-3434F1E8D875}" type="parTrans" cxnId="{75005EE7-32EF-4B64-A5F8-633D89BF279D}">
      <dgm:prSet/>
      <dgm:spPr/>
      <dgm:t>
        <a:bodyPr/>
        <a:lstStyle/>
        <a:p>
          <a:endParaRPr lang="en-MT" sz="1200"/>
        </a:p>
      </dgm:t>
    </dgm:pt>
    <dgm:pt modelId="{19A32FAE-FF53-4A48-87AE-C2BD62192556}" type="sibTrans" cxnId="{75005EE7-32EF-4B64-A5F8-633D89BF279D}">
      <dgm:prSet/>
      <dgm:spPr/>
      <dgm:t>
        <a:bodyPr/>
        <a:lstStyle/>
        <a:p>
          <a:endParaRPr lang="en-MT" sz="1200"/>
        </a:p>
      </dgm:t>
    </dgm:pt>
    <dgm:pt modelId="{5285F24A-E2E1-45A3-B7DB-96368CB40C79}">
      <dgm:prSet custT="1"/>
      <dgm:spPr/>
      <dgm:t>
        <a:bodyPr/>
        <a:lstStyle/>
        <a:p>
          <a:r>
            <a:rPr lang="en-MT" sz="4000" dirty="0"/>
            <a:t>Continuous </a:t>
          </a:r>
          <a:r>
            <a:rPr lang="en-MT" sz="4000" dirty="0" err="1"/>
            <a:t>statefull</a:t>
          </a:r>
          <a:r>
            <a:rPr lang="en-MT" sz="4000" dirty="0"/>
            <a:t> call</a:t>
          </a:r>
        </a:p>
      </dgm:t>
    </dgm:pt>
    <dgm:pt modelId="{71B3C702-0874-4B6A-9314-111048D52684}" type="parTrans" cxnId="{38B70B35-429A-40D1-B72C-417EB7060BB4}">
      <dgm:prSet/>
      <dgm:spPr/>
      <dgm:t>
        <a:bodyPr/>
        <a:lstStyle/>
        <a:p>
          <a:endParaRPr lang="en-MT" sz="1200"/>
        </a:p>
      </dgm:t>
    </dgm:pt>
    <dgm:pt modelId="{7D6B5168-CA98-4FE5-AE5D-D61AF711C295}" type="sibTrans" cxnId="{38B70B35-429A-40D1-B72C-417EB7060BB4}">
      <dgm:prSet/>
      <dgm:spPr/>
      <dgm:t>
        <a:bodyPr/>
        <a:lstStyle/>
        <a:p>
          <a:endParaRPr lang="en-MT" sz="1200"/>
        </a:p>
      </dgm:t>
    </dgm:pt>
    <dgm:pt modelId="{F3367DFC-744C-4CAF-8518-6E67B0EE53B4}">
      <dgm:prSet custT="1"/>
      <dgm:spPr/>
      <dgm:t>
        <a:bodyPr/>
        <a:lstStyle/>
        <a:p>
          <a:r>
            <a:rPr lang="en-MT" sz="4000"/>
            <a:t>POST call</a:t>
          </a:r>
        </a:p>
      </dgm:t>
    </dgm:pt>
    <dgm:pt modelId="{558E6852-11E2-432A-819D-AF4808F86BF2}" type="parTrans" cxnId="{A4D1BD3C-5FD8-4D17-848D-F20B51F4231E}">
      <dgm:prSet/>
      <dgm:spPr/>
      <dgm:t>
        <a:bodyPr/>
        <a:lstStyle/>
        <a:p>
          <a:endParaRPr lang="en-MT" sz="1200"/>
        </a:p>
      </dgm:t>
    </dgm:pt>
    <dgm:pt modelId="{E3FE9C3E-A0A3-4D35-AF46-56AE1AB64C59}" type="sibTrans" cxnId="{A4D1BD3C-5FD8-4D17-848D-F20B51F4231E}">
      <dgm:prSet/>
      <dgm:spPr/>
      <dgm:t>
        <a:bodyPr/>
        <a:lstStyle/>
        <a:p>
          <a:endParaRPr lang="en-MT" sz="1200"/>
        </a:p>
      </dgm:t>
    </dgm:pt>
    <dgm:pt modelId="{217458D5-30C6-402C-AA12-9FB4AD7DA868}">
      <dgm:prSet custT="1"/>
      <dgm:spPr/>
      <dgm:t>
        <a:bodyPr/>
        <a:lstStyle/>
        <a:p>
          <a:r>
            <a:rPr lang="en-MT" sz="4000" dirty="0"/>
            <a:t>Example: </a:t>
          </a:r>
          <a:r>
            <a:rPr lang="en-MT" sz="4000" dirty="0" err="1"/>
            <a:t>MSLearn</a:t>
          </a:r>
          <a:endParaRPr lang="en-MT" sz="4000" dirty="0"/>
        </a:p>
      </dgm:t>
    </dgm:pt>
    <dgm:pt modelId="{DB0EC5C2-4577-404E-BA41-C80B1BE64EE0}" type="parTrans" cxnId="{B138DA02-857E-4D30-86B0-82ADBA88AF8F}">
      <dgm:prSet/>
      <dgm:spPr/>
      <dgm:t>
        <a:bodyPr/>
        <a:lstStyle/>
        <a:p>
          <a:endParaRPr lang="en-MT" sz="1200"/>
        </a:p>
      </dgm:t>
    </dgm:pt>
    <dgm:pt modelId="{06AF5254-26B3-4AE6-B792-C8E7F015FE9B}" type="sibTrans" cxnId="{B138DA02-857E-4D30-86B0-82ADBA88AF8F}">
      <dgm:prSet/>
      <dgm:spPr/>
      <dgm:t>
        <a:bodyPr/>
        <a:lstStyle/>
        <a:p>
          <a:endParaRPr lang="en-MT" sz="1200"/>
        </a:p>
      </dgm:t>
    </dgm:pt>
    <dgm:pt modelId="{05999F4C-DE21-48CB-A844-080C070E154E}">
      <dgm:prSet custT="1"/>
      <dgm:spPr/>
      <dgm:t>
        <a:bodyPr/>
        <a:lstStyle/>
        <a:p>
          <a:r>
            <a:rPr lang="en-MT" sz="4000" dirty="0"/>
            <a:t>Azure Functions make it partially (POST)</a:t>
          </a:r>
        </a:p>
      </dgm:t>
    </dgm:pt>
    <dgm:pt modelId="{09656DA0-5DB7-49A8-B02E-1F7087592655}" type="parTrans" cxnId="{B62F0D7C-C43F-45D3-83A9-55F9FF1DF9CE}">
      <dgm:prSet/>
      <dgm:spPr/>
      <dgm:t>
        <a:bodyPr/>
        <a:lstStyle/>
        <a:p>
          <a:endParaRPr lang="en-MT" sz="1200"/>
        </a:p>
      </dgm:t>
    </dgm:pt>
    <dgm:pt modelId="{C03332B4-23D2-4FBE-B51B-A7B29E6833BD}" type="sibTrans" cxnId="{B62F0D7C-C43F-45D3-83A9-55F9FF1DF9CE}">
      <dgm:prSet/>
      <dgm:spPr/>
      <dgm:t>
        <a:bodyPr/>
        <a:lstStyle/>
        <a:p>
          <a:endParaRPr lang="en-MT" sz="1200"/>
        </a:p>
      </dgm:t>
    </dgm:pt>
    <dgm:pt modelId="{5F556021-E05B-4EC0-9E3B-787B66F98E8C}">
      <dgm:prSet custT="1"/>
      <dgm:spPr/>
      <dgm:t>
        <a:bodyPr/>
        <a:lstStyle/>
        <a:p>
          <a:r>
            <a:rPr lang="en-MT" sz="4000"/>
            <a:t>STDIO</a:t>
          </a:r>
        </a:p>
      </dgm:t>
    </dgm:pt>
    <dgm:pt modelId="{55C6E3EE-0E68-4A5A-8202-801F25F35EF4}" type="parTrans" cxnId="{5AA3D47F-37F3-4F05-BF0A-E2F767B6FD16}">
      <dgm:prSet/>
      <dgm:spPr/>
      <dgm:t>
        <a:bodyPr/>
        <a:lstStyle/>
        <a:p>
          <a:endParaRPr lang="en-MT" sz="1200"/>
        </a:p>
      </dgm:t>
    </dgm:pt>
    <dgm:pt modelId="{60F715EB-CA6D-4122-845B-63AED8D66811}" type="sibTrans" cxnId="{5AA3D47F-37F3-4F05-BF0A-E2F767B6FD16}">
      <dgm:prSet/>
      <dgm:spPr/>
      <dgm:t>
        <a:bodyPr/>
        <a:lstStyle/>
        <a:p>
          <a:endParaRPr lang="en-MT" sz="1200"/>
        </a:p>
      </dgm:t>
    </dgm:pt>
    <dgm:pt modelId="{94EE2CA3-783F-4B8B-9AF1-0EA500D3636A}">
      <dgm:prSet custT="1"/>
      <dgm:spPr/>
      <dgm:t>
        <a:bodyPr/>
        <a:lstStyle/>
        <a:p>
          <a:r>
            <a:rPr lang="en-MT" sz="4000"/>
            <a:t>In-Process call</a:t>
          </a:r>
        </a:p>
      </dgm:t>
    </dgm:pt>
    <dgm:pt modelId="{1C2B984B-6BA8-4528-B7D7-DE95F125F2EA}" type="parTrans" cxnId="{5378C839-4917-42D4-886B-686AB409650E}">
      <dgm:prSet/>
      <dgm:spPr/>
      <dgm:t>
        <a:bodyPr/>
        <a:lstStyle/>
        <a:p>
          <a:endParaRPr lang="en-MT" sz="1200"/>
        </a:p>
      </dgm:t>
    </dgm:pt>
    <dgm:pt modelId="{1A6A19C5-7418-4206-BE47-9DC545C5AFAF}" type="sibTrans" cxnId="{5378C839-4917-42D4-886B-686AB409650E}">
      <dgm:prSet/>
      <dgm:spPr/>
      <dgm:t>
        <a:bodyPr/>
        <a:lstStyle/>
        <a:p>
          <a:endParaRPr lang="en-MT" sz="1200"/>
        </a:p>
      </dgm:t>
    </dgm:pt>
    <dgm:pt modelId="{6A2283EF-56E7-4E08-B58E-65459E69ECC1}">
      <dgm:prSet custT="1"/>
      <dgm:spPr/>
      <dgm:t>
        <a:bodyPr/>
        <a:lstStyle/>
        <a:p>
          <a:r>
            <a:rPr lang="en-MT" sz="4000"/>
            <a:t>Testing or special scenarios</a:t>
          </a:r>
        </a:p>
      </dgm:t>
    </dgm:pt>
    <dgm:pt modelId="{A00B0BDC-C7D9-46FD-A657-34BBFBE9D0F1}" type="parTrans" cxnId="{294858CF-545A-487A-89A7-9FD52BE13B70}">
      <dgm:prSet/>
      <dgm:spPr/>
      <dgm:t>
        <a:bodyPr/>
        <a:lstStyle/>
        <a:p>
          <a:endParaRPr lang="en-MT" sz="1200"/>
        </a:p>
      </dgm:t>
    </dgm:pt>
    <dgm:pt modelId="{A5D96CE3-2C3A-4435-81A7-5C261DAFEE4B}" type="sibTrans" cxnId="{294858CF-545A-487A-89A7-9FD52BE13B70}">
      <dgm:prSet/>
      <dgm:spPr/>
      <dgm:t>
        <a:bodyPr/>
        <a:lstStyle/>
        <a:p>
          <a:endParaRPr lang="en-MT" sz="1200"/>
        </a:p>
      </dgm:t>
    </dgm:pt>
    <dgm:pt modelId="{BF2037D0-4173-4E0C-B7A1-1C70CA77B7C3}" type="pres">
      <dgm:prSet presAssocID="{6C32B109-94F4-450E-AE5E-8B62EE31EACE}" presName="Name0" presStyleCnt="0">
        <dgm:presLayoutVars>
          <dgm:dir/>
          <dgm:animLvl val="lvl"/>
          <dgm:resizeHandles val="exact"/>
        </dgm:presLayoutVars>
      </dgm:prSet>
      <dgm:spPr/>
    </dgm:pt>
    <dgm:pt modelId="{E499B17F-DFAA-40A6-80B0-F95F18023E0B}" type="pres">
      <dgm:prSet presAssocID="{B0BC88EE-E088-4BE0-B29B-F9CAB69E5E1C}" presName="composite" presStyleCnt="0"/>
      <dgm:spPr/>
    </dgm:pt>
    <dgm:pt modelId="{3142A8F9-3044-420A-879F-83B45CA8867A}" type="pres">
      <dgm:prSet presAssocID="{B0BC88EE-E088-4BE0-B29B-F9CAB69E5E1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A20789F-88DD-423A-951D-0915F13E6FFD}" type="pres">
      <dgm:prSet presAssocID="{B0BC88EE-E088-4BE0-B29B-F9CAB69E5E1C}" presName="desTx" presStyleLbl="alignAccFollowNode1" presStyleIdx="0" presStyleCnt="3">
        <dgm:presLayoutVars>
          <dgm:bulletEnabled val="1"/>
        </dgm:presLayoutVars>
      </dgm:prSet>
      <dgm:spPr/>
    </dgm:pt>
    <dgm:pt modelId="{F22B4E2D-1537-4AAA-B761-5C22DC9B4B4D}" type="pres">
      <dgm:prSet presAssocID="{F23D137B-1D07-499A-9144-10D2A3CF4D3A}" presName="space" presStyleCnt="0"/>
      <dgm:spPr/>
    </dgm:pt>
    <dgm:pt modelId="{31594B91-B53A-467F-A57B-B9E06F08DF14}" type="pres">
      <dgm:prSet presAssocID="{98FD4306-BE2A-4465-B705-D3455BC45381}" presName="composite" presStyleCnt="0"/>
      <dgm:spPr/>
    </dgm:pt>
    <dgm:pt modelId="{70AC064A-B03F-49F0-A104-62255CC8AFB5}" type="pres">
      <dgm:prSet presAssocID="{98FD4306-BE2A-4465-B705-D3455BC45381}" presName="parTx" presStyleLbl="alignNode1" presStyleIdx="1" presStyleCnt="3" custScaleX="121614">
        <dgm:presLayoutVars>
          <dgm:chMax val="0"/>
          <dgm:chPref val="0"/>
          <dgm:bulletEnabled val="1"/>
        </dgm:presLayoutVars>
      </dgm:prSet>
      <dgm:spPr/>
    </dgm:pt>
    <dgm:pt modelId="{6F6857AF-D905-40E7-A7F3-5B9BF3F770D4}" type="pres">
      <dgm:prSet presAssocID="{98FD4306-BE2A-4465-B705-D3455BC45381}" presName="desTx" presStyleLbl="alignAccFollowNode1" presStyleIdx="1" presStyleCnt="3" custScaleX="123278">
        <dgm:presLayoutVars>
          <dgm:bulletEnabled val="1"/>
        </dgm:presLayoutVars>
      </dgm:prSet>
      <dgm:spPr/>
    </dgm:pt>
    <dgm:pt modelId="{1AD74F96-ED1C-4107-999F-7DC6FAACBC0C}" type="pres">
      <dgm:prSet presAssocID="{19A32FAE-FF53-4A48-87AE-C2BD62192556}" presName="space" presStyleCnt="0"/>
      <dgm:spPr/>
    </dgm:pt>
    <dgm:pt modelId="{CE94C6F5-2CD7-451F-A11E-09B2C0567B8A}" type="pres">
      <dgm:prSet presAssocID="{5F556021-E05B-4EC0-9E3B-787B66F98E8C}" presName="composite" presStyleCnt="0"/>
      <dgm:spPr/>
    </dgm:pt>
    <dgm:pt modelId="{B620B931-7F3F-4270-BB31-3957C070ED14}" type="pres">
      <dgm:prSet presAssocID="{5F556021-E05B-4EC0-9E3B-787B66F98E8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8E70759-6BB3-476C-A350-AE0EFE31CB15}" type="pres">
      <dgm:prSet presAssocID="{5F556021-E05B-4EC0-9E3B-787B66F98E8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138DA02-857E-4D30-86B0-82ADBA88AF8F}" srcId="{98FD4306-BE2A-4465-B705-D3455BC45381}" destId="{217458D5-30C6-402C-AA12-9FB4AD7DA868}" srcOrd="2" destOrd="0" parTransId="{DB0EC5C2-4577-404E-BA41-C80B1BE64EE0}" sibTransId="{06AF5254-26B3-4AE6-B792-C8E7F015FE9B}"/>
    <dgm:cxn modelId="{6B431817-583F-41C9-9D1C-0AA35BD715AE}" type="presOf" srcId="{217458D5-30C6-402C-AA12-9FB4AD7DA868}" destId="{6F6857AF-D905-40E7-A7F3-5B9BF3F770D4}" srcOrd="0" destOrd="2" presId="urn:microsoft.com/office/officeart/2005/8/layout/hList1"/>
    <dgm:cxn modelId="{FF3E8B1B-FEA5-4DFA-97C7-C45B360D98D0}" srcId="{B0BC88EE-E088-4BE0-B29B-F9CAB69E5E1C}" destId="{82A8FFDA-09BB-42BA-AB74-A576D04D3BC3}" srcOrd="2" destOrd="0" parTransId="{7B88451B-6B81-4157-89DB-F06217A50882}" sibTransId="{3669F878-E4AA-4815-BA30-8698A8F18BD1}"/>
    <dgm:cxn modelId="{E9335524-2ECA-4762-8F35-47D63DEAD324}" type="presOf" srcId="{98FD4306-BE2A-4465-B705-D3455BC45381}" destId="{70AC064A-B03F-49F0-A104-62255CC8AFB5}" srcOrd="0" destOrd="0" presId="urn:microsoft.com/office/officeart/2005/8/layout/hList1"/>
    <dgm:cxn modelId="{38B70B35-429A-40D1-B72C-417EB7060BB4}" srcId="{98FD4306-BE2A-4465-B705-D3455BC45381}" destId="{5285F24A-E2E1-45A3-B7DB-96368CB40C79}" srcOrd="0" destOrd="0" parTransId="{71B3C702-0874-4B6A-9314-111048D52684}" sibTransId="{7D6B5168-CA98-4FE5-AE5D-D61AF711C295}"/>
    <dgm:cxn modelId="{5378C839-4917-42D4-886B-686AB409650E}" srcId="{5F556021-E05B-4EC0-9E3B-787B66F98E8C}" destId="{94EE2CA3-783F-4B8B-9AF1-0EA500D3636A}" srcOrd="0" destOrd="0" parTransId="{1C2B984B-6BA8-4528-B7D7-DE95F125F2EA}" sibTransId="{1A6A19C5-7418-4206-BE47-9DC545C5AFAF}"/>
    <dgm:cxn modelId="{A4D1BD3C-5FD8-4D17-848D-F20B51F4231E}" srcId="{98FD4306-BE2A-4465-B705-D3455BC45381}" destId="{F3367DFC-744C-4CAF-8518-6E67B0EE53B4}" srcOrd="1" destOrd="0" parTransId="{558E6852-11E2-432A-819D-AF4808F86BF2}" sibTransId="{E3FE9C3E-A0A3-4D35-AF46-56AE1AB64C59}"/>
    <dgm:cxn modelId="{07D0BD5E-3F23-46AC-9063-128B28D693C4}" type="presOf" srcId="{3C2191E6-2D5A-4771-A49F-B42EB7396B94}" destId="{6A20789F-88DD-423A-951D-0915F13E6FFD}" srcOrd="0" destOrd="1" presId="urn:microsoft.com/office/officeart/2005/8/layout/hList1"/>
    <dgm:cxn modelId="{E067F444-EADE-4BEB-A1CF-53D9ADC7AD62}" srcId="{6C32B109-94F4-450E-AE5E-8B62EE31EACE}" destId="{B0BC88EE-E088-4BE0-B29B-F9CAB69E5E1C}" srcOrd="0" destOrd="0" parTransId="{EAFD774A-6FFD-4F84-A35C-8F493954BC49}" sibTransId="{F23D137B-1D07-499A-9144-10D2A3CF4D3A}"/>
    <dgm:cxn modelId="{6CCD9870-FCDC-46F3-B780-6D3D5CC07D6C}" type="presOf" srcId="{5285F24A-E2E1-45A3-B7DB-96368CB40C79}" destId="{6F6857AF-D905-40E7-A7F3-5B9BF3F770D4}" srcOrd="0" destOrd="0" presId="urn:microsoft.com/office/officeart/2005/8/layout/hList1"/>
    <dgm:cxn modelId="{0D3E5558-F28D-4866-A0D6-49A44B2511FB}" type="presOf" srcId="{6A2283EF-56E7-4E08-B58E-65459E69ECC1}" destId="{E8E70759-6BB3-476C-A350-AE0EFE31CB15}" srcOrd="0" destOrd="1" presId="urn:microsoft.com/office/officeart/2005/8/layout/hList1"/>
    <dgm:cxn modelId="{B62F0D7C-C43F-45D3-83A9-55F9FF1DF9CE}" srcId="{98FD4306-BE2A-4465-B705-D3455BC45381}" destId="{05999F4C-DE21-48CB-A844-080C070E154E}" srcOrd="3" destOrd="0" parTransId="{09656DA0-5DB7-49A8-B02E-1F7087592655}" sibTransId="{C03332B4-23D2-4FBE-B51B-A7B29E6833BD}"/>
    <dgm:cxn modelId="{5AA3D47F-37F3-4F05-BF0A-E2F767B6FD16}" srcId="{6C32B109-94F4-450E-AE5E-8B62EE31EACE}" destId="{5F556021-E05B-4EC0-9E3B-787B66F98E8C}" srcOrd="2" destOrd="0" parTransId="{55C6E3EE-0E68-4A5A-8202-801F25F35EF4}" sibTransId="{60F715EB-CA6D-4122-845B-63AED8D66811}"/>
    <dgm:cxn modelId="{BFB5909E-9248-4DBD-9132-EE9120249E59}" type="presOf" srcId="{82A8FFDA-09BB-42BA-AB74-A576D04D3BC3}" destId="{6A20789F-88DD-423A-951D-0915F13E6FFD}" srcOrd="0" destOrd="2" presId="urn:microsoft.com/office/officeart/2005/8/layout/hList1"/>
    <dgm:cxn modelId="{DBF809AA-1F53-463D-9E43-E0AB04CC8E4B}" type="presOf" srcId="{94EE2CA3-783F-4B8B-9AF1-0EA500D3636A}" destId="{E8E70759-6BB3-476C-A350-AE0EFE31CB15}" srcOrd="0" destOrd="0" presId="urn:microsoft.com/office/officeart/2005/8/layout/hList1"/>
    <dgm:cxn modelId="{ABBAF1AE-EA0C-4797-8483-7EA2B3FA1AA5}" type="presOf" srcId="{F3367DFC-744C-4CAF-8518-6E67B0EE53B4}" destId="{6F6857AF-D905-40E7-A7F3-5B9BF3F770D4}" srcOrd="0" destOrd="1" presId="urn:microsoft.com/office/officeart/2005/8/layout/hList1"/>
    <dgm:cxn modelId="{56140ABE-34AF-4A62-AE61-F842DE77FCAF}" srcId="{B0BC88EE-E088-4BE0-B29B-F9CAB69E5E1C}" destId="{3C2191E6-2D5A-4771-A49F-B42EB7396B94}" srcOrd="1" destOrd="0" parTransId="{6918EF78-79B3-4FD4-9043-66EEE1CFE4E6}" sibTransId="{25C4A3F3-C155-42BC-AC59-C4D0935ED7A5}"/>
    <dgm:cxn modelId="{88F3BDC3-0C26-48E8-BADA-8134DD9EFCEA}" srcId="{B0BC88EE-E088-4BE0-B29B-F9CAB69E5E1C}" destId="{4BFB0C90-2675-4CFE-AE9D-47B9DBA38C35}" srcOrd="0" destOrd="0" parTransId="{3C00C670-D3B7-42A2-A5DB-410FD667373A}" sibTransId="{140C696D-C952-4BBC-82BE-F80FDF1CB2B4}"/>
    <dgm:cxn modelId="{294858CF-545A-487A-89A7-9FD52BE13B70}" srcId="{5F556021-E05B-4EC0-9E3B-787B66F98E8C}" destId="{6A2283EF-56E7-4E08-B58E-65459E69ECC1}" srcOrd="1" destOrd="0" parTransId="{A00B0BDC-C7D9-46FD-A657-34BBFBE9D0F1}" sibTransId="{A5D96CE3-2C3A-4435-81A7-5C261DAFEE4B}"/>
    <dgm:cxn modelId="{36C92CD9-937B-424E-BA0F-352368CE8D2E}" type="presOf" srcId="{4BFB0C90-2675-4CFE-AE9D-47B9DBA38C35}" destId="{6A20789F-88DD-423A-951D-0915F13E6FFD}" srcOrd="0" destOrd="0" presId="urn:microsoft.com/office/officeart/2005/8/layout/hList1"/>
    <dgm:cxn modelId="{5A42DCDD-66BD-43E1-97F8-9B1978D809E4}" type="presOf" srcId="{5F556021-E05B-4EC0-9E3B-787B66F98E8C}" destId="{B620B931-7F3F-4270-BB31-3957C070ED14}" srcOrd="0" destOrd="0" presId="urn:microsoft.com/office/officeart/2005/8/layout/hList1"/>
    <dgm:cxn modelId="{DA773EE6-FECE-4DC3-9A1E-8E9DB1C36C3A}" type="presOf" srcId="{6C32B109-94F4-450E-AE5E-8B62EE31EACE}" destId="{BF2037D0-4173-4E0C-B7A1-1C70CA77B7C3}" srcOrd="0" destOrd="0" presId="urn:microsoft.com/office/officeart/2005/8/layout/hList1"/>
    <dgm:cxn modelId="{75005EE7-32EF-4B64-A5F8-633D89BF279D}" srcId="{6C32B109-94F4-450E-AE5E-8B62EE31EACE}" destId="{98FD4306-BE2A-4465-B705-D3455BC45381}" srcOrd="1" destOrd="0" parTransId="{661F6ECE-447C-4D37-A184-3434F1E8D875}" sibTransId="{19A32FAE-FF53-4A48-87AE-C2BD62192556}"/>
    <dgm:cxn modelId="{485C00EB-A896-4C2E-B374-0B92DCAEA294}" type="presOf" srcId="{05999F4C-DE21-48CB-A844-080C070E154E}" destId="{6F6857AF-D905-40E7-A7F3-5B9BF3F770D4}" srcOrd="0" destOrd="3" presId="urn:microsoft.com/office/officeart/2005/8/layout/hList1"/>
    <dgm:cxn modelId="{8ED02FF0-E6AF-4EF8-9143-BEDD83386136}" type="presOf" srcId="{B0BC88EE-E088-4BE0-B29B-F9CAB69E5E1C}" destId="{3142A8F9-3044-420A-879F-83B45CA8867A}" srcOrd="0" destOrd="0" presId="urn:microsoft.com/office/officeart/2005/8/layout/hList1"/>
    <dgm:cxn modelId="{B30BE475-68E9-47A3-844C-33082BEC16D6}" type="presParOf" srcId="{BF2037D0-4173-4E0C-B7A1-1C70CA77B7C3}" destId="{E499B17F-DFAA-40A6-80B0-F95F18023E0B}" srcOrd="0" destOrd="0" presId="urn:microsoft.com/office/officeart/2005/8/layout/hList1"/>
    <dgm:cxn modelId="{35A113A4-FFCC-4DDB-9B29-3B6337291617}" type="presParOf" srcId="{E499B17F-DFAA-40A6-80B0-F95F18023E0B}" destId="{3142A8F9-3044-420A-879F-83B45CA8867A}" srcOrd="0" destOrd="0" presId="urn:microsoft.com/office/officeart/2005/8/layout/hList1"/>
    <dgm:cxn modelId="{F1EA6470-CC60-4805-96E5-B4BB6D4916CE}" type="presParOf" srcId="{E499B17F-DFAA-40A6-80B0-F95F18023E0B}" destId="{6A20789F-88DD-423A-951D-0915F13E6FFD}" srcOrd="1" destOrd="0" presId="urn:microsoft.com/office/officeart/2005/8/layout/hList1"/>
    <dgm:cxn modelId="{340F1AF9-BA83-4E36-9690-39EFEA96D44F}" type="presParOf" srcId="{BF2037D0-4173-4E0C-B7A1-1C70CA77B7C3}" destId="{F22B4E2D-1537-4AAA-B761-5C22DC9B4B4D}" srcOrd="1" destOrd="0" presId="urn:microsoft.com/office/officeart/2005/8/layout/hList1"/>
    <dgm:cxn modelId="{FDE9ABA2-7C51-4127-ADB9-3F13687350B5}" type="presParOf" srcId="{BF2037D0-4173-4E0C-B7A1-1C70CA77B7C3}" destId="{31594B91-B53A-467F-A57B-B9E06F08DF14}" srcOrd="2" destOrd="0" presId="urn:microsoft.com/office/officeart/2005/8/layout/hList1"/>
    <dgm:cxn modelId="{8DD2C48A-7EEA-41A9-A3EA-37137EDA802F}" type="presParOf" srcId="{31594B91-B53A-467F-A57B-B9E06F08DF14}" destId="{70AC064A-B03F-49F0-A104-62255CC8AFB5}" srcOrd="0" destOrd="0" presId="urn:microsoft.com/office/officeart/2005/8/layout/hList1"/>
    <dgm:cxn modelId="{38670B63-7AE6-42E4-8AFB-6AED36E71D86}" type="presParOf" srcId="{31594B91-B53A-467F-A57B-B9E06F08DF14}" destId="{6F6857AF-D905-40E7-A7F3-5B9BF3F770D4}" srcOrd="1" destOrd="0" presId="urn:microsoft.com/office/officeart/2005/8/layout/hList1"/>
    <dgm:cxn modelId="{16D091A2-0EDE-4CC0-8F31-8C01BDE321CC}" type="presParOf" srcId="{BF2037D0-4173-4E0C-B7A1-1C70CA77B7C3}" destId="{1AD74F96-ED1C-4107-999F-7DC6FAACBC0C}" srcOrd="3" destOrd="0" presId="urn:microsoft.com/office/officeart/2005/8/layout/hList1"/>
    <dgm:cxn modelId="{7629E204-9E17-44F9-BDE9-5AF344B45992}" type="presParOf" srcId="{BF2037D0-4173-4E0C-B7A1-1C70CA77B7C3}" destId="{CE94C6F5-2CD7-451F-A11E-09B2C0567B8A}" srcOrd="4" destOrd="0" presId="urn:microsoft.com/office/officeart/2005/8/layout/hList1"/>
    <dgm:cxn modelId="{48F36DE2-CDC4-4FED-BB84-B5D1C4E98F66}" type="presParOf" srcId="{CE94C6F5-2CD7-451F-A11E-09B2C0567B8A}" destId="{B620B931-7F3F-4270-BB31-3957C070ED14}" srcOrd="0" destOrd="0" presId="urn:microsoft.com/office/officeart/2005/8/layout/hList1"/>
    <dgm:cxn modelId="{33BEF9F5-0005-4B78-AFEF-146EB49DFAC7}" type="presParOf" srcId="{CE94C6F5-2CD7-451F-A11E-09B2C0567B8A}" destId="{E8E70759-6BB3-476C-A350-AE0EFE31CB1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A01E3A-66C3-4763-ACCF-67581E230DC7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90A2A8FD-3776-4CFC-9D8B-6E4900A9BBAE}">
      <dgm:prSet/>
      <dgm:spPr/>
      <dgm:t>
        <a:bodyPr/>
        <a:lstStyle/>
        <a:p>
          <a:r>
            <a:rPr lang="en-MT"/>
            <a:t>C# MCP SDK</a:t>
          </a:r>
        </a:p>
      </dgm:t>
    </dgm:pt>
    <dgm:pt modelId="{2FA60211-F584-4EEB-AE61-85CCE9BAA329}" type="parTrans" cxnId="{2E62EB2A-75A9-4702-9213-5E9B3BEDEDB5}">
      <dgm:prSet/>
      <dgm:spPr/>
      <dgm:t>
        <a:bodyPr/>
        <a:lstStyle/>
        <a:p>
          <a:endParaRPr lang="en-MT"/>
        </a:p>
      </dgm:t>
    </dgm:pt>
    <dgm:pt modelId="{7D17F26E-F5C5-40A2-AD36-4ED6805FD41F}" type="sibTrans" cxnId="{2E62EB2A-75A9-4702-9213-5E9B3BEDEDB5}">
      <dgm:prSet/>
      <dgm:spPr/>
      <dgm:t>
        <a:bodyPr/>
        <a:lstStyle/>
        <a:p>
          <a:endParaRPr lang="en-MT"/>
        </a:p>
      </dgm:t>
    </dgm:pt>
    <dgm:pt modelId="{0DA710F8-9FEB-41A6-99DA-731312D7756E}">
      <dgm:prSet/>
      <dgm:spPr/>
      <dgm:t>
        <a:bodyPr/>
        <a:lstStyle/>
        <a:p>
          <a:r>
            <a:rPr lang="en-MT"/>
            <a:t>Core SDK to build MCP Servers</a:t>
          </a:r>
        </a:p>
      </dgm:t>
    </dgm:pt>
    <dgm:pt modelId="{39035C68-350A-4EF6-A8C1-2A8AEF0DB47F}" type="parTrans" cxnId="{8A46138B-2772-4D03-B890-7D0F10E30E3D}">
      <dgm:prSet/>
      <dgm:spPr/>
      <dgm:t>
        <a:bodyPr/>
        <a:lstStyle/>
        <a:p>
          <a:endParaRPr lang="en-MT"/>
        </a:p>
      </dgm:t>
    </dgm:pt>
    <dgm:pt modelId="{7E2B643A-7D4D-431E-87B5-908B681D2839}" type="sibTrans" cxnId="{8A46138B-2772-4D03-B890-7D0F10E30E3D}">
      <dgm:prSet/>
      <dgm:spPr/>
      <dgm:t>
        <a:bodyPr/>
        <a:lstStyle/>
        <a:p>
          <a:endParaRPr lang="en-MT"/>
        </a:p>
      </dgm:t>
    </dgm:pt>
    <dgm:pt modelId="{9CE67A1B-8841-4B42-98CC-F5E6D9EF1077}">
      <dgm:prSet/>
      <dgm:spPr/>
      <dgm:t>
        <a:bodyPr/>
        <a:lstStyle/>
        <a:p>
          <a:r>
            <a:rPr lang="en-MT"/>
            <a:t>Support all MCP connection protocols</a:t>
          </a:r>
        </a:p>
      </dgm:t>
    </dgm:pt>
    <dgm:pt modelId="{8989ABEB-5787-4E16-83C3-71E93602E71B}" type="parTrans" cxnId="{C4A03881-E06A-4294-A9A1-0616A05137E3}">
      <dgm:prSet/>
      <dgm:spPr/>
      <dgm:t>
        <a:bodyPr/>
        <a:lstStyle/>
        <a:p>
          <a:endParaRPr lang="en-MT"/>
        </a:p>
      </dgm:t>
    </dgm:pt>
    <dgm:pt modelId="{FD610CC2-27ED-4982-91BC-60F6EB9FF0ED}" type="sibTrans" cxnId="{C4A03881-E06A-4294-A9A1-0616A05137E3}">
      <dgm:prSet/>
      <dgm:spPr/>
      <dgm:t>
        <a:bodyPr/>
        <a:lstStyle/>
        <a:p>
          <a:endParaRPr lang="en-MT"/>
        </a:p>
      </dgm:t>
    </dgm:pt>
    <dgm:pt modelId="{5ED7CAB0-CA2C-4741-B9CE-569BD9747029}">
      <dgm:prSet/>
      <dgm:spPr/>
      <dgm:t>
        <a:bodyPr/>
        <a:lstStyle/>
        <a:p>
          <a:r>
            <a:rPr lang="en-MT"/>
            <a:t>Demo using Console App</a:t>
          </a:r>
        </a:p>
      </dgm:t>
    </dgm:pt>
    <dgm:pt modelId="{40C3F464-03F3-46C2-B0FD-5F277963BBCB}" type="parTrans" cxnId="{FC696DED-C69E-4838-95B1-1782272144D9}">
      <dgm:prSet/>
      <dgm:spPr/>
      <dgm:t>
        <a:bodyPr/>
        <a:lstStyle/>
        <a:p>
          <a:endParaRPr lang="en-MT"/>
        </a:p>
      </dgm:t>
    </dgm:pt>
    <dgm:pt modelId="{DA763459-A94E-48DA-A7DC-F06D43624FD8}" type="sibTrans" cxnId="{FC696DED-C69E-4838-95B1-1782272144D9}">
      <dgm:prSet/>
      <dgm:spPr/>
      <dgm:t>
        <a:bodyPr/>
        <a:lstStyle/>
        <a:p>
          <a:endParaRPr lang="en-MT"/>
        </a:p>
      </dgm:t>
    </dgm:pt>
    <dgm:pt modelId="{1A6FDD22-CB52-4DB0-9117-F523582CBF9C}">
      <dgm:prSet/>
      <dgm:spPr/>
      <dgm:t>
        <a:bodyPr/>
        <a:lstStyle/>
        <a:p>
          <a:r>
            <a:rPr lang="en-MT"/>
            <a:t>Azure Function MCP Extension</a:t>
          </a:r>
        </a:p>
      </dgm:t>
    </dgm:pt>
    <dgm:pt modelId="{1E95B52A-C453-45AB-9D04-12A4E3BAE7CE}" type="parTrans" cxnId="{18A7A367-F3AB-4619-A790-D87F7C7A6B95}">
      <dgm:prSet/>
      <dgm:spPr/>
      <dgm:t>
        <a:bodyPr/>
        <a:lstStyle/>
        <a:p>
          <a:endParaRPr lang="en-MT"/>
        </a:p>
      </dgm:t>
    </dgm:pt>
    <dgm:pt modelId="{DE24D5C8-DC8A-4690-B8A6-6CF157C94348}" type="sibTrans" cxnId="{18A7A367-F3AB-4619-A790-D87F7C7A6B95}">
      <dgm:prSet/>
      <dgm:spPr/>
      <dgm:t>
        <a:bodyPr/>
        <a:lstStyle/>
        <a:p>
          <a:endParaRPr lang="en-MT"/>
        </a:p>
      </dgm:t>
    </dgm:pt>
    <dgm:pt modelId="{8C12EEA2-E045-48A4-BD6E-826D64F8A058}">
      <dgm:prSet/>
      <dgm:spPr/>
      <dgm:t>
        <a:bodyPr/>
        <a:lstStyle/>
        <a:p>
          <a:r>
            <a:rPr lang="en-MT"/>
            <a:t>Based on the core MCP SDK</a:t>
          </a:r>
        </a:p>
      </dgm:t>
    </dgm:pt>
    <dgm:pt modelId="{1FFFEBFD-5DFD-460A-84F7-A19A63864A64}" type="parTrans" cxnId="{9D97F90A-DB09-4474-8EC3-3E276A8BF51B}">
      <dgm:prSet/>
      <dgm:spPr/>
      <dgm:t>
        <a:bodyPr/>
        <a:lstStyle/>
        <a:p>
          <a:endParaRPr lang="en-MT"/>
        </a:p>
      </dgm:t>
    </dgm:pt>
    <dgm:pt modelId="{E295B6D6-7097-419F-A3B0-190C5C75EFBD}" type="sibTrans" cxnId="{9D97F90A-DB09-4474-8EC3-3E276A8BF51B}">
      <dgm:prSet/>
      <dgm:spPr/>
      <dgm:t>
        <a:bodyPr/>
        <a:lstStyle/>
        <a:p>
          <a:endParaRPr lang="en-MT"/>
        </a:p>
      </dgm:t>
    </dgm:pt>
    <dgm:pt modelId="{8C927E20-4093-4117-8E45-DE33EAF0215A}">
      <dgm:prSet/>
      <dgm:spPr/>
      <dgm:t>
        <a:bodyPr/>
        <a:lstStyle/>
        <a:p>
          <a:r>
            <a:rPr lang="en-MT"/>
            <a:t>Only SSE connection protocol</a:t>
          </a:r>
        </a:p>
      </dgm:t>
    </dgm:pt>
    <dgm:pt modelId="{D1094EDD-EB6F-496A-B333-3D496E61DA88}" type="parTrans" cxnId="{94C00381-D6A2-40DA-96D7-116FA61D9C5D}">
      <dgm:prSet/>
      <dgm:spPr/>
      <dgm:t>
        <a:bodyPr/>
        <a:lstStyle/>
        <a:p>
          <a:endParaRPr lang="en-MT"/>
        </a:p>
      </dgm:t>
    </dgm:pt>
    <dgm:pt modelId="{4637DB23-108A-4139-83B2-B96925B090A6}" type="sibTrans" cxnId="{94C00381-D6A2-40DA-96D7-116FA61D9C5D}">
      <dgm:prSet/>
      <dgm:spPr/>
      <dgm:t>
        <a:bodyPr/>
        <a:lstStyle/>
        <a:p>
          <a:endParaRPr lang="en-MT"/>
        </a:p>
      </dgm:t>
    </dgm:pt>
    <dgm:pt modelId="{A652EDED-9CF4-4CB6-B9AB-0FE13C0647D0}">
      <dgm:prSet/>
      <dgm:spPr/>
      <dgm:t>
        <a:bodyPr/>
        <a:lstStyle/>
        <a:p>
          <a:r>
            <a:rPr lang="en-MT"/>
            <a:t>Uses Azure Function Bindings and Triggers</a:t>
          </a:r>
        </a:p>
      </dgm:t>
    </dgm:pt>
    <dgm:pt modelId="{44CE770C-99E7-48FD-B95D-1730D5AB7CE4}" type="parTrans" cxnId="{21796ECA-32C9-41E3-947D-706B4102DE65}">
      <dgm:prSet/>
      <dgm:spPr/>
      <dgm:t>
        <a:bodyPr/>
        <a:lstStyle/>
        <a:p>
          <a:endParaRPr lang="en-MT"/>
        </a:p>
      </dgm:t>
    </dgm:pt>
    <dgm:pt modelId="{439430E0-F8B5-4D57-9554-ECEE90679C2F}" type="sibTrans" cxnId="{21796ECA-32C9-41E3-947D-706B4102DE65}">
      <dgm:prSet/>
      <dgm:spPr/>
      <dgm:t>
        <a:bodyPr/>
        <a:lstStyle/>
        <a:p>
          <a:endParaRPr lang="en-MT"/>
        </a:p>
      </dgm:t>
    </dgm:pt>
    <dgm:pt modelId="{D8F4AF11-7185-4103-8932-226F74403884}" type="pres">
      <dgm:prSet presAssocID="{CAA01E3A-66C3-4763-ACCF-67581E230DC7}" presName="Name0" presStyleCnt="0">
        <dgm:presLayoutVars>
          <dgm:dir/>
          <dgm:animLvl val="lvl"/>
          <dgm:resizeHandles val="exact"/>
        </dgm:presLayoutVars>
      </dgm:prSet>
      <dgm:spPr/>
    </dgm:pt>
    <dgm:pt modelId="{F7FC9487-869B-4962-BBA7-8947B0BDB04B}" type="pres">
      <dgm:prSet presAssocID="{90A2A8FD-3776-4CFC-9D8B-6E4900A9BBAE}" presName="composite" presStyleCnt="0"/>
      <dgm:spPr/>
    </dgm:pt>
    <dgm:pt modelId="{22C41346-3272-409E-843B-583C4559A52A}" type="pres">
      <dgm:prSet presAssocID="{90A2A8FD-3776-4CFC-9D8B-6E4900A9BBA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AAF2CAE-6199-4187-AC4B-3328B496D865}" type="pres">
      <dgm:prSet presAssocID="{90A2A8FD-3776-4CFC-9D8B-6E4900A9BBAE}" presName="desTx" presStyleLbl="alignAccFollowNode1" presStyleIdx="0" presStyleCnt="2">
        <dgm:presLayoutVars>
          <dgm:bulletEnabled val="1"/>
        </dgm:presLayoutVars>
      </dgm:prSet>
      <dgm:spPr/>
    </dgm:pt>
    <dgm:pt modelId="{24116BD3-1F07-48AA-9BD4-B5E81C8A579C}" type="pres">
      <dgm:prSet presAssocID="{7D17F26E-F5C5-40A2-AD36-4ED6805FD41F}" presName="space" presStyleCnt="0"/>
      <dgm:spPr/>
    </dgm:pt>
    <dgm:pt modelId="{F2527093-C0C2-4673-9707-295C521D1900}" type="pres">
      <dgm:prSet presAssocID="{1A6FDD22-CB52-4DB0-9117-F523582CBF9C}" presName="composite" presStyleCnt="0"/>
      <dgm:spPr/>
    </dgm:pt>
    <dgm:pt modelId="{3A670122-DD5D-40FF-A777-B6DA57BD8E61}" type="pres">
      <dgm:prSet presAssocID="{1A6FDD22-CB52-4DB0-9117-F523582CBF9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27D726A-841B-41B5-A30C-362509BBEE80}" type="pres">
      <dgm:prSet presAssocID="{1A6FDD22-CB52-4DB0-9117-F523582CBF9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49B7D00-3C6D-4B12-82C1-69EDB7200302}" type="presOf" srcId="{90A2A8FD-3776-4CFC-9D8B-6E4900A9BBAE}" destId="{22C41346-3272-409E-843B-583C4559A52A}" srcOrd="0" destOrd="0" presId="urn:microsoft.com/office/officeart/2005/8/layout/hList1"/>
    <dgm:cxn modelId="{9D97F90A-DB09-4474-8EC3-3E276A8BF51B}" srcId="{1A6FDD22-CB52-4DB0-9117-F523582CBF9C}" destId="{8C12EEA2-E045-48A4-BD6E-826D64F8A058}" srcOrd="0" destOrd="0" parTransId="{1FFFEBFD-5DFD-460A-84F7-A19A63864A64}" sibTransId="{E295B6D6-7097-419F-A3B0-190C5C75EFBD}"/>
    <dgm:cxn modelId="{4D33C424-0F92-4ACC-B412-CF6211EF6C5C}" type="presOf" srcId="{A652EDED-9CF4-4CB6-B9AB-0FE13C0647D0}" destId="{B27D726A-841B-41B5-A30C-362509BBEE80}" srcOrd="0" destOrd="2" presId="urn:microsoft.com/office/officeart/2005/8/layout/hList1"/>
    <dgm:cxn modelId="{2E62EB2A-75A9-4702-9213-5E9B3BEDEDB5}" srcId="{CAA01E3A-66C3-4763-ACCF-67581E230DC7}" destId="{90A2A8FD-3776-4CFC-9D8B-6E4900A9BBAE}" srcOrd="0" destOrd="0" parTransId="{2FA60211-F584-4EEB-AE61-85CCE9BAA329}" sibTransId="{7D17F26E-F5C5-40A2-AD36-4ED6805FD41F}"/>
    <dgm:cxn modelId="{F3CD2036-964E-477C-859C-F56CE3093569}" type="presOf" srcId="{9CE67A1B-8841-4B42-98CC-F5E6D9EF1077}" destId="{EAAF2CAE-6199-4187-AC4B-3328B496D865}" srcOrd="0" destOrd="1" presId="urn:microsoft.com/office/officeart/2005/8/layout/hList1"/>
    <dgm:cxn modelId="{D4D16243-6830-432D-BBA2-54CEE04C74C1}" type="presOf" srcId="{1A6FDD22-CB52-4DB0-9117-F523582CBF9C}" destId="{3A670122-DD5D-40FF-A777-B6DA57BD8E61}" srcOrd="0" destOrd="0" presId="urn:microsoft.com/office/officeart/2005/8/layout/hList1"/>
    <dgm:cxn modelId="{18A7A367-F3AB-4619-A790-D87F7C7A6B95}" srcId="{CAA01E3A-66C3-4763-ACCF-67581E230DC7}" destId="{1A6FDD22-CB52-4DB0-9117-F523582CBF9C}" srcOrd="1" destOrd="0" parTransId="{1E95B52A-C453-45AB-9D04-12A4E3BAE7CE}" sibTransId="{DE24D5C8-DC8A-4690-B8A6-6CF157C94348}"/>
    <dgm:cxn modelId="{E296B95A-ECE6-4153-BD7A-E8902AC9E146}" type="presOf" srcId="{CAA01E3A-66C3-4763-ACCF-67581E230DC7}" destId="{D8F4AF11-7185-4103-8932-226F74403884}" srcOrd="0" destOrd="0" presId="urn:microsoft.com/office/officeart/2005/8/layout/hList1"/>
    <dgm:cxn modelId="{94C00381-D6A2-40DA-96D7-116FA61D9C5D}" srcId="{1A6FDD22-CB52-4DB0-9117-F523582CBF9C}" destId="{8C927E20-4093-4117-8E45-DE33EAF0215A}" srcOrd="1" destOrd="0" parTransId="{D1094EDD-EB6F-496A-B333-3D496E61DA88}" sibTransId="{4637DB23-108A-4139-83B2-B96925B090A6}"/>
    <dgm:cxn modelId="{C4A03881-E06A-4294-A9A1-0616A05137E3}" srcId="{90A2A8FD-3776-4CFC-9D8B-6E4900A9BBAE}" destId="{9CE67A1B-8841-4B42-98CC-F5E6D9EF1077}" srcOrd="1" destOrd="0" parTransId="{8989ABEB-5787-4E16-83C3-71E93602E71B}" sibTransId="{FD610CC2-27ED-4982-91BC-60F6EB9FF0ED}"/>
    <dgm:cxn modelId="{8A46138B-2772-4D03-B890-7D0F10E30E3D}" srcId="{90A2A8FD-3776-4CFC-9D8B-6E4900A9BBAE}" destId="{0DA710F8-9FEB-41A6-99DA-731312D7756E}" srcOrd="0" destOrd="0" parTransId="{39035C68-350A-4EF6-A8C1-2A8AEF0DB47F}" sibTransId="{7E2B643A-7D4D-431E-87B5-908B681D2839}"/>
    <dgm:cxn modelId="{21796ECA-32C9-41E3-947D-706B4102DE65}" srcId="{1A6FDD22-CB52-4DB0-9117-F523582CBF9C}" destId="{A652EDED-9CF4-4CB6-B9AB-0FE13C0647D0}" srcOrd="2" destOrd="0" parTransId="{44CE770C-99E7-48FD-B95D-1730D5AB7CE4}" sibTransId="{439430E0-F8B5-4D57-9554-ECEE90679C2F}"/>
    <dgm:cxn modelId="{0DFAD5CC-6714-4335-A04D-393D3A278C5F}" type="presOf" srcId="{0DA710F8-9FEB-41A6-99DA-731312D7756E}" destId="{EAAF2CAE-6199-4187-AC4B-3328B496D865}" srcOrd="0" destOrd="0" presId="urn:microsoft.com/office/officeart/2005/8/layout/hList1"/>
    <dgm:cxn modelId="{65C935D1-2323-484D-9B05-55826E09E6E9}" type="presOf" srcId="{5ED7CAB0-CA2C-4741-B9CE-569BD9747029}" destId="{EAAF2CAE-6199-4187-AC4B-3328B496D865}" srcOrd="0" destOrd="2" presId="urn:microsoft.com/office/officeart/2005/8/layout/hList1"/>
    <dgm:cxn modelId="{FC696DED-C69E-4838-95B1-1782272144D9}" srcId="{90A2A8FD-3776-4CFC-9D8B-6E4900A9BBAE}" destId="{5ED7CAB0-CA2C-4741-B9CE-569BD9747029}" srcOrd="2" destOrd="0" parTransId="{40C3F464-03F3-46C2-B0FD-5F277963BBCB}" sibTransId="{DA763459-A94E-48DA-A7DC-F06D43624FD8}"/>
    <dgm:cxn modelId="{018DCEF4-5786-4EDF-8D96-6202DDD3520D}" type="presOf" srcId="{8C927E20-4093-4117-8E45-DE33EAF0215A}" destId="{B27D726A-841B-41B5-A30C-362509BBEE80}" srcOrd="0" destOrd="1" presId="urn:microsoft.com/office/officeart/2005/8/layout/hList1"/>
    <dgm:cxn modelId="{E048CEFA-6A01-4754-99EE-0148CD3733DC}" type="presOf" srcId="{8C12EEA2-E045-48A4-BD6E-826D64F8A058}" destId="{B27D726A-841B-41B5-A30C-362509BBEE80}" srcOrd="0" destOrd="0" presId="urn:microsoft.com/office/officeart/2005/8/layout/hList1"/>
    <dgm:cxn modelId="{6EE0D68E-193E-4071-A4A4-AE529657B01B}" type="presParOf" srcId="{D8F4AF11-7185-4103-8932-226F74403884}" destId="{F7FC9487-869B-4962-BBA7-8947B0BDB04B}" srcOrd="0" destOrd="0" presId="urn:microsoft.com/office/officeart/2005/8/layout/hList1"/>
    <dgm:cxn modelId="{F40127F9-0EF5-4E3D-83F1-FB95B72502D8}" type="presParOf" srcId="{F7FC9487-869B-4962-BBA7-8947B0BDB04B}" destId="{22C41346-3272-409E-843B-583C4559A52A}" srcOrd="0" destOrd="0" presId="urn:microsoft.com/office/officeart/2005/8/layout/hList1"/>
    <dgm:cxn modelId="{97FD294A-4F03-4514-9358-E58C40389D96}" type="presParOf" srcId="{F7FC9487-869B-4962-BBA7-8947B0BDB04B}" destId="{EAAF2CAE-6199-4187-AC4B-3328B496D865}" srcOrd="1" destOrd="0" presId="urn:microsoft.com/office/officeart/2005/8/layout/hList1"/>
    <dgm:cxn modelId="{A36A4102-56D6-4650-AB0A-A8C5491BE454}" type="presParOf" srcId="{D8F4AF11-7185-4103-8932-226F74403884}" destId="{24116BD3-1F07-48AA-9BD4-B5E81C8A579C}" srcOrd="1" destOrd="0" presId="urn:microsoft.com/office/officeart/2005/8/layout/hList1"/>
    <dgm:cxn modelId="{FB959753-68D5-46D5-83A7-4F0896CC1A6A}" type="presParOf" srcId="{D8F4AF11-7185-4103-8932-226F74403884}" destId="{F2527093-C0C2-4673-9707-295C521D1900}" srcOrd="2" destOrd="0" presId="urn:microsoft.com/office/officeart/2005/8/layout/hList1"/>
    <dgm:cxn modelId="{4B68029D-B09A-4103-B9DF-AA5B7817435D}" type="presParOf" srcId="{F2527093-C0C2-4673-9707-295C521D1900}" destId="{3A670122-DD5D-40FF-A777-B6DA57BD8E61}" srcOrd="0" destOrd="0" presId="urn:microsoft.com/office/officeart/2005/8/layout/hList1"/>
    <dgm:cxn modelId="{17D41240-6488-4F5C-8E8C-E21366AFE54D}" type="presParOf" srcId="{F2527093-C0C2-4673-9707-295C521D1900}" destId="{B27D726A-841B-41B5-A30C-362509BBEE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BC75F8-3A53-4CD0-A2C4-1FAC9DE05A20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7CC22E9F-D656-4462-9BF0-D0E5AA34F88F}">
      <dgm:prSet/>
      <dgm:spPr/>
      <dgm:t>
        <a:bodyPr/>
        <a:lstStyle/>
        <a:p>
          <a:r>
            <a:rPr lang="en-MT" dirty="0"/>
            <a:t>Install the </a:t>
          </a:r>
          <a:r>
            <a:rPr lang="en-MT" dirty="0" err="1"/>
            <a:t>Nuget</a:t>
          </a:r>
          <a:r>
            <a:rPr lang="en-MT" dirty="0"/>
            <a:t> Package</a:t>
          </a:r>
        </a:p>
      </dgm:t>
    </dgm:pt>
    <dgm:pt modelId="{8F55DC8A-B368-4FB8-804C-DFAF794975E4}" type="parTrans" cxnId="{DDD161F3-0240-4495-8CA0-72C77CCD4564}">
      <dgm:prSet/>
      <dgm:spPr/>
      <dgm:t>
        <a:bodyPr/>
        <a:lstStyle/>
        <a:p>
          <a:endParaRPr lang="en-MT"/>
        </a:p>
      </dgm:t>
    </dgm:pt>
    <dgm:pt modelId="{08A73E0E-72AD-4CED-9397-EBC31C9040F2}" type="sibTrans" cxnId="{DDD161F3-0240-4495-8CA0-72C77CCD4564}">
      <dgm:prSet/>
      <dgm:spPr/>
      <dgm:t>
        <a:bodyPr/>
        <a:lstStyle/>
        <a:p>
          <a:endParaRPr lang="en-MT"/>
        </a:p>
      </dgm:t>
    </dgm:pt>
    <dgm:pt modelId="{CE0B0AB8-77F2-45DB-AF1E-6ADFD1FEDEC6}" type="pres">
      <dgm:prSet presAssocID="{91BC75F8-3A53-4CD0-A2C4-1FAC9DE05A20}" presName="linear" presStyleCnt="0">
        <dgm:presLayoutVars>
          <dgm:animLvl val="lvl"/>
          <dgm:resizeHandles val="exact"/>
        </dgm:presLayoutVars>
      </dgm:prSet>
      <dgm:spPr/>
    </dgm:pt>
    <dgm:pt modelId="{2828D36A-EA56-4A6E-A853-F4941E1911DB}" type="pres">
      <dgm:prSet presAssocID="{7CC22E9F-D656-4462-9BF0-D0E5AA34F88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F811320-37C8-4C1C-90B5-72DBD7A6494F}" type="presOf" srcId="{91BC75F8-3A53-4CD0-A2C4-1FAC9DE05A20}" destId="{CE0B0AB8-77F2-45DB-AF1E-6ADFD1FEDEC6}" srcOrd="0" destOrd="0" presId="urn:microsoft.com/office/officeart/2005/8/layout/vList2"/>
    <dgm:cxn modelId="{F50EB273-7C7C-471A-BCC0-4AD806C0626B}" type="presOf" srcId="{7CC22E9F-D656-4462-9BF0-D0E5AA34F88F}" destId="{2828D36A-EA56-4A6E-A853-F4941E1911DB}" srcOrd="0" destOrd="0" presId="urn:microsoft.com/office/officeart/2005/8/layout/vList2"/>
    <dgm:cxn modelId="{DDD161F3-0240-4495-8CA0-72C77CCD4564}" srcId="{91BC75F8-3A53-4CD0-A2C4-1FAC9DE05A20}" destId="{7CC22E9F-D656-4462-9BF0-D0E5AA34F88F}" srcOrd="0" destOrd="0" parTransId="{8F55DC8A-B368-4FB8-804C-DFAF794975E4}" sibTransId="{08A73E0E-72AD-4CED-9397-EBC31C9040F2}"/>
    <dgm:cxn modelId="{200E600D-9FEA-4C72-8673-400ADAFDA63A}" type="presParOf" srcId="{CE0B0AB8-77F2-45DB-AF1E-6ADFD1FEDEC6}" destId="{2828D36A-EA56-4A6E-A853-F4941E1911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BC75F8-3A53-4CD0-A2C4-1FAC9DE05A20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3F40E26D-81F0-4F76-BC3B-181944A1BA93}">
      <dgm:prSet custT="1"/>
      <dgm:spPr/>
      <dgm:t>
        <a:bodyPr/>
        <a:lstStyle/>
        <a:p>
          <a:r>
            <a:rPr lang="en-MT" sz="3200" dirty="0"/>
            <a:t>Use </a:t>
          </a:r>
          <a:r>
            <a:rPr lang="en-MT" sz="3200" dirty="0" err="1"/>
            <a:t>McpToolTrigger</a:t>
          </a:r>
          <a:r>
            <a:rPr lang="en-MT" sz="3200" dirty="0"/>
            <a:t> on the function method</a:t>
          </a:r>
        </a:p>
      </dgm:t>
    </dgm:pt>
    <dgm:pt modelId="{7062CE76-E457-42D2-AA5D-808A00E4A4C8}" type="parTrans" cxnId="{5D464436-6AAB-499B-9804-38B7294F3C27}">
      <dgm:prSet/>
      <dgm:spPr/>
      <dgm:t>
        <a:bodyPr/>
        <a:lstStyle/>
        <a:p>
          <a:endParaRPr lang="en-MT" sz="2400"/>
        </a:p>
      </dgm:t>
    </dgm:pt>
    <dgm:pt modelId="{2FFD19D5-B44F-4C85-A208-87381DBC2C5B}" type="sibTrans" cxnId="{5D464436-6AAB-499B-9804-38B7294F3C27}">
      <dgm:prSet/>
      <dgm:spPr/>
      <dgm:t>
        <a:bodyPr/>
        <a:lstStyle/>
        <a:p>
          <a:endParaRPr lang="en-MT" sz="2400"/>
        </a:p>
      </dgm:t>
    </dgm:pt>
    <dgm:pt modelId="{F803C253-9CF0-4639-9061-23997AB0F3C1}">
      <dgm:prSet custT="1"/>
      <dgm:spPr/>
      <dgm:t>
        <a:bodyPr/>
        <a:lstStyle/>
        <a:p>
          <a:r>
            <a:rPr lang="en-MT" sz="3200" dirty="0"/>
            <a:t>Each parameter is a property and needs to use </a:t>
          </a:r>
          <a:r>
            <a:rPr lang="en-MT" sz="3200" dirty="0" err="1"/>
            <a:t>McpToolProperty</a:t>
          </a:r>
          <a:r>
            <a:rPr lang="en-MT" sz="3200" dirty="0"/>
            <a:t> </a:t>
          </a:r>
        </a:p>
      </dgm:t>
    </dgm:pt>
    <dgm:pt modelId="{35F6590A-1E2A-445F-8715-E12BD60AE1DA}" type="parTrans" cxnId="{79B00706-271A-4CF5-BB5F-0579F8942332}">
      <dgm:prSet/>
      <dgm:spPr/>
      <dgm:t>
        <a:bodyPr/>
        <a:lstStyle/>
        <a:p>
          <a:endParaRPr lang="en-MT" sz="2400"/>
        </a:p>
      </dgm:t>
    </dgm:pt>
    <dgm:pt modelId="{DEA02C38-62CB-45CE-9B50-3716252150BA}" type="sibTrans" cxnId="{79B00706-271A-4CF5-BB5F-0579F8942332}">
      <dgm:prSet/>
      <dgm:spPr/>
      <dgm:t>
        <a:bodyPr/>
        <a:lstStyle/>
        <a:p>
          <a:endParaRPr lang="en-MT" sz="2400"/>
        </a:p>
      </dgm:t>
    </dgm:pt>
    <dgm:pt modelId="{7CC22E9F-D656-4462-9BF0-D0E5AA34F88F}">
      <dgm:prSet custT="1"/>
      <dgm:spPr/>
      <dgm:t>
        <a:bodyPr/>
        <a:lstStyle/>
        <a:p>
          <a:r>
            <a:rPr lang="en-MT" sz="3200" dirty="0"/>
            <a:t>Install the </a:t>
          </a:r>
          <a:r>
            <a:rPr lang="en-MT" sz="3200" dirty="0" err="1"/>
            <a:t>Nuget</a:t>
          </a:r>
          <a:r>
            <a:rPr lang="en-MT" sz="3200" dirty="0"/>
            <a:t> Package</a:t>
          </a:r>
        </a:p>
      </dgm:t>
    </dgm:pt>
    <dgm:pt modelId="{8F55DC8A-B368-4FB8-804C-DFAF794975E4}" type="parTrans" cxnId="{DDD161F3-0240-4495-8CA0-72C77CCD4564}">
      <dgm:prSet/>
      <dgm:spPr/>
      <dgm:t>
        <a:bodyPr/>
        <a:lstStyle/>
        <a:p>
          <a:endParaRPr lang="en-MT" sz="2400"/>
        </a:p>
      </dgm:t>
    </dgm:pt>
    <dgm:pt modelId="{08A73E0E-72AD-4CED-9397-EBC31C9040F2}" type="sibTrans" cxnId="{DDD161F3-0240-4495-8CA0-72C77CCD4564}">
      <dgm:prSet/>
      <dgm:spPr/>
      <dgm:t>
        <a:bodyPr/>
        <a:lstStyle/>
        <a:p>
          <a:endParaRPr lang="en-MT" sz="2400"/>
        </a:p>
      </dgm:t>
    </dgm:pt>
    <dgm:pt modelId="{CE0B0AB8-77F2-45DB-AF1E-6ADFD1FEDEC6}" type="pres">
      <dgm:prSet presAssocID="{91BC75F8-3A53-4CD0-A2C4-1FAC9DE05A20}" presName="linear" presStyleCnt="0">
        <dgm:presLayoutVars>
          <dgm:animLvl val="lvl"/>
          <dgm:resizeHandles val="exact"/>
        </dgm:presLayoutVars>
      </dgm:prSet>
      <dgm:spPr/>
    </dgm:pt>
    <dgm:pt modelId="{2828D36A-EA56-4A6E-A853-F4941E1911DB}" type="pres">
      <dgm:prSet presAssocID="{7CC22E9F-D656-4462-9BF0-D0E5AA34F8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E02779-F3D9-47D4-84D8-2E50A4AEADD7}" type="pres">
      <dgm:prSet presAssocID="{08A73E0E-72AD-4CED-9397-EBC31C9040F2}" presName="spacer" presStyleCnt="0"/>
      <dgm:spPr/>
    </dgm:pt>
    <dgm:pt modelId="{E0A3D929-F5E6-4365-97C4-015774390B6A}" type="pres">
      <dgm:prSet presAssocID="{3F40E26D-81F0-4F76-BC3B-181944A1BA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6F1E27C-D169-4137-9794-03E85FD06DF5}" type="pres">
      <dgm:prSet presAssocID="{2FFD19D5-B44F-4C85-A208-87381DBC2C5B}" presName="spacer" presStyleCnt="0"/>
      <dgm:spPr/>
    </dgm:pt>
    <dgm:pt modelId="{F1FC4234-8F6F-4632-A55D-00D448E031C2}" type="pres">
      <dgm:prSet presAssocID="{F803C253-9CF0-4639-9061-23997AB0F3C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B00706-271A-4CF5-BB5F-0579F8942332}" srcId="{91BC75F8-3A53-4CD0-A2C4-1FAC9DE05A20}" destId="{F803C253-9CF0-4639-9061-23997AB0F3C1}" srcOrd="2" destOrd="0" parTransId="{35F6590A-1E2A-445F-8715-E12BD60AE1DA}" sibTransId="{DEA02C38-62CB-45CE-9B50-3716252150BA}"/>
    <dgm:cxn modelId="{221CC51D-BC44-4328-BB20-F9D7E7181BAC}" type="presOf" srcId="{3F40E26D-81F0-4F76-BC3B-181944A1BA93}" destId="{E0A3D929-F5E6-4365-97C4-015774390B6A}" srcOrd="0" destOrd="0" presId="urn:microsoft.com/office/officeart/2005/8/layout/vList2"/>
    <dgm:cxn modelId="{EF811320-37C8-4C1C-90B5-72DBD7A6494F}" type="presOf" srcId="{91BC75F8-3A53-4CD0-A2C4-1FAC9DE05A20}" destId="{CE0B0AB8-77F2-45DB-AF1E-6ADFD1FEDEC6}" srcOrd="0" destOrd="0" presId="urn:microsoft.com/office/officeart/2005/8/layout/vList2"/>
    <dgm:cxn modelId="{5D464436-6AAB-499B-9804-38B7294F3C27}" srcId="{91BC75F8-3A53-4CD0-A2C4-1FAC9DE05A20}" destId="{3F40E26D-81F0-4F76-BC3B-181944A1BA93}" srcOrd="1" destOrd="0" parTransId="{7062CE76-E457-42D2-AA5D-808A00E4A4C8}" sibTransId="{2FFD19D5-B44F-4C85-A208-87381DBC2C5B}"/>
    <dgm:cxn modelId="{F50EB273-7C7C-471A-BCC0-4AD806C0626B}" type="presOf" srcId="{7CC22E9F-D656-4462-9BF0-D0E5AA34F88F}" destId="{2828D36A-EA56-4A6E-A853-F4941E1911DB}" srcOrd="0" destOrd="0" presId="urn:microsoft.com/office/officeart/2005/8/layout/vList2"/>
    <dgm:cxn modelId="{55740993-7183-4B6D-B183-A92717FEC986}" type="presOf" srcId="{F803C253-9CF0-4639-9061-23997AB0F3C1}" destId="{F1FC4234-8F6F-4632-A55D-00D448E031C2}" srcOrd="0" destOrd="0" presId="urn:microsoft.com/office/officeart/2005/8/layout/vList2"/>
    <dgm:cxn modelId="{DDD161F3-0240-4495-8CA0-72C77CCD4564}" srcId="{91BC75F8-3A53-4CD0-A2C4-1FAC9DE05A20}" destId="{7CC22E9F-D656-4462-9BF0-D0E5AA34F88F}" srcOrd="0" destOrd="0" parTransId="{8F55DC8A-B368-4FB8-804C-DFAF794975E4}" sibTransId="{08A73E0E-72AD-4CED-9397-EBC31C9040F2}"/>
    <dgm:cxn modelId="{200E600D-9FEA-4C72-8673-400ADAFDA63A}" type="presParOf" srcId="{CE0B0AB8-77F2-45DB-AF1E-6ADFD1FEDEC6}" destId="{2828D36A-EA56-4A6E-A853-F4941E1911DB}" srcOrd="0" destOrd="0" presId="urn:microsoft.com/office/officeart/2005/8/layout/vList2"/>
    <dgm:cxn modelId="{A2766D89-771D-4CA2-A679-FF2DA22C7530}" type="presParOf" srcId="{CE0B0AB8-77F2-45DB-AF1E-6ADFD1FEDEC6}" destId="{1CE02779-F3D9-47D4-84D8-2E50A4AEADD7}" srcOrd="1" destOrd="0" presId="urn:microsoft.com/office/officeart/2005/8/layout/vList2"/>
    <dgm:cxn modelId="{F4EAB86B-CD78-4939-81FD-9341233BADF0}" type="presParOf" srcId="{CE0B0AB8-77F2-45DB-AF1E-6ADFD1FEDEC6}" destId="{E0A3D929-F5E6-4365-97C4-015774390B6A}" srcOrd="2" destOrd="0" presId="urn:microsoft.com/office/officeart/2005/8/layout/vList2"/>
    <dgm:cxn modelId="{4B20933B-2041-4C8B-9C96-62EA45550E78}" type="presParOf" srcId="{CE0B0AB8-77F2-45DB-AF1E-6ADFD1FEDEC6}" destId="{36F1E27C-D169-4137-9794-03E85FD06DF5}" srcOrd="3" destOrd="0" presId="urn:microsoft.com/office/officeart/2005/8/layout/vList2"/>
    <dgm:cxn modelId="{EB79923A-F121-4BBB-B945-D549DC70DB4A}" type="presParOf" srcId="{CE0B0AB8-77F2-45DB-AF1E-6ADFD1FEDEC6}" destId="{F1FC4234-8F6F-4632-A55D-00D448E031C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BC75F8-3A53-4CD0-A2C4-1FAC9DE05A20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3F40E26D-81F0-4F76-BC3B-181944A1BA93}">
      <dgm:prSet/>
      <dgm:spPr/>
      <dgm:t>
        <a:bodyPr/>
        <a:lstStyle/>
        <a:p>
          <a:r>
            <a:rPr lang="en-MT" dirty="0"/>
            <a:t>Use </a:t>
          </a:r>
          <a:r>
            <a:rPr lang="en-MT" dirty="0" err="1"/>
            <a:t>McpToolTrigger</a:t>
          </a:r>
          <a:r>
            <a:rPr lang="en-MT" dirty="0"/>
            <a:t> on the function method</a:t>
          </a:r>
        </a:p>
      </dgm:t>
    </dgm:pt>
    <dgm:pt modelId="{7062CE76-E457-42D2-AA5D-808A00E4A4C8}" type="parTrans" cxnId="{5D464436-6AAB-499B-9804-38B7294F3C27}">
      <dgm:prSet/>
      <dgm:spPr/>
      <dgm:t>
        <a:bodyPr/>
        <a:lstStyle/>
        <a:p>
          <a:endParaRPr lang="en-MT"/>
        </a:p>
      </dgm:t>
    </dgm:pt>
    <dgm:pt modelId="{2FFD19D5-B44F-4C85-A208-87381DBC2C5B}" type="sibTrans" cxnId="{5D464436-6AAB-499B-9804-38B7294F3C27}">
      <dgm:prSet/>
      <dgm:spPr/>
      <dgm:t>
        <a:bodyPr/>
        <a:lstStyle/>
        <a:p>
          <a:endParaRPr lang="en-MT"/>
        </a:p>
      </dgm:t>
    </dgm:pt>
    <dgm:pt modelId="{F803C253-9CF0-4639-9061-23997AB0F3C1}">
      <dgm:prSet/>
      <dgm:spPr/>
      <dgm:t>
        <a:bodyPr/>
        <a:lstStyle/>
        <a:p>
          <a:r>
            <a:rPr lang="en-MT"/>
            <a:t>Each parameter is a property and needs to use McpToolProperty </a:t>
          </a:r>
        </a:p>
      </dgm:t>
    </dgm:pt>
    <dgm:pt modelId="{35F6590A-1E2A-445F-8715-E12BD60AE1DA}" type="parTrans" cxnId="{79B00706-271A-4CF5-BB5F-0579F8942332}">
      <dgm:prSet/>
      <dgm:spPr/>
      <dgm:t>
        <a:bodyPr/>
        <a:lstStyle/>
        <a:p>
          <a:endParaRPr lang="en-MT"/>
        </a:p>
      </dgm:t>
    </dgm:pt>
    <dgm:pt modelId="{DEA02C38-62CB-45CE-9B50-3716252150BA}" type="sibTrans" cxnId="{79B00706-271A-4CF5-BB5F-0579F8942332}">
      <dgm:prSet/>
      <dgm:spPr/>
      <dgm:t>
        <a:bodyPr/>
        <a:lstStyle/>
        <a:p>
          <a:endParaRPr lang="en-MT"/>
        </a:p>
      </dgm:t>
    </dgm:pt>
    <dgm:pt modelId="{26C25115-02CD-4D5D-B633-2A308CF2DFCD}">
      <dgm:prSet/>
      <dgm:spPr/>
      <dgm:t>
        <a:bodyPr/>
        <a:lstStyle/>
        <a:p>
          <a:r>
            <a:rPr lang="en-MT"/>
            <a:t>Register each method in the startup</a:t>
          </a:r>
        </a:p>
      </dgm:t>
    </dgm:pt>
    <dgm:pt modelId="{58468F42-2A4C-459D-BD31-FFFC88AF84E7}" type="parTrans" cxnId="{2910E301-1CC6-467F-8B41-A88BDBF4960A}">
      <dgm:prSet/>
      <dgm:spPr/>
      <dgm:t>
        <a:bodyPr/>
        <a:lstStyle/>
        <a:p>
          <a:endParaRPr lang="en-MT"/>
        </a:p>
      </dgm:t>
    </dgm:pt>
    <dgm:pt modelId="{DFEA6C9B-18C9-4812-BBE7-818B2696897F}" type="sibTrans" cxnId="{2910E301-1CC6-467F-8B41-A88BDBF4960A}">
      <dgm:prSet/>
      <dgm:spPr/>
      <dgm:t>
        <a:bodyPr/>
        <a:lstStyle/>
        <a:p>
          <a:endParaRPr lang="en-MT"/>
        </a:p>
      </dgm:t>
    </dgm:pt>
    <dgm:pt modelId="{EFC7DAE2-7CB1-4815-B63D-E9551EA2CCC8}">
      <dgm:prSet/>
      <dgm:spPr/>
      <dgm:t>
        <a:bodyPr/>
        <a:lstStyle/>
        <a:p>
          <a:r>
            <a:rPr lang="en-MT"/>
            <a:t>Each parameter is also registered at startup</a:t>
          </a:r>
        </a:p>
      </dgm:t>
    </dgm:pt>
    <dgm:pt modelId="{E4046875-7560-4C66-86EF-6FD05BC653A8}" type="parTrans" cxnId="{80BE7CB4-27AF-421E-9C18-AEC500E7FF01}">
      <dgm:prSet/>
      <dgm:spPr/>
      <dgm:t>
        <a:bodyPr/>
        <a:lstStyle/>
        <a:p>
          <a:endParaRPr lang="en-MT"/>
        </a:p>
      </dgm:t>
    </dgm:pt>
    <dgm:pt modelId="{FE6CEF4B-1563-4AEE-81BE-D30EE94EEABC}" type="sibTrans" cxnId="{80BE7CB4-27AF-421E-9C18-AEC500E7FF01}">
      <dgm:prSet/>
      <dgm:spPr/>
      <dgm:t>
        <a:bodyPr/>
        <a:lstStyle/>
        <a:p>
          <a:endParaRPr lang="en-MT"/>
        </a:p>
      </dgm:t>
    </dgm:pt>
    <dgm:pt modelId="{B85931E8-1AA4-4733-825D-51BB02949CE1}">
      <dgm:prSet/>
      <dgm:spPr/>
      <dgm:t>
        <a:bodyPr/>
        <a:lstStyle/>
        <a:p>
          <a:r>
            <a:rPr lang="en-MT" dirty="0"/>
            <a:t>Install the </a:t>
          </a:r>
          <a:r>
            <a:rPr lang="en-MT" dirty="0" err="1"/>
            <a:t>Nuget</a:t>
          </a:r>
          <a:r>
            <a:rPr lang="en-MT" dirty="0"/>
            <a:t> Package</a:t>
          </a:r>
        </a:p>
      </dgm:t>
    </dgm:pt>
    <dgm:pt modelId="{C3BA70DC-90FB-48D0-A403-C8424B9AA4AB}" type="parTrans" cxnId="{EE7C86C4-FF2C-452E-8829-AEB2ADE77368}">
      <dgm:prSet/>
      <dgm:spPr/>
    </dgm:pt>
    <dgm:pt modelId="{1AD7E753-B5F4-4020-88DF-AD00FE8D0297}" type="sibTrans" cxnId="{EE7C86C4-FF2C-452E-8829-AEB2ADE77368}">
      <dgm:prSet/>
      <dgm:spPr/>
    </dgm:pt>
    <dgm:pt modelId="{CE0B0AB8-77F2-45DB-AF1E-6ADFD1FEDEC6}" type="pres">
      <dgm:prSet presAssocID="{91BC75F8-3A53-4CD0-A2C4-1FAC9DE05A20}" presName="linear" presStyleCnt="0">
        <dgm:presLayoutVars>
          <dgm:animLvl val="lvl"/>
          <dgm:resizeHandles val="exact"/>
        </dgm:presLayoutVars>
      </dgm:prSet>
      <dgm:spPr/>
    </dgm:pt>
    <dgm:pt modelId="{877E7E08-9E76-4A23-AA16-AA082E2A9771}" type="pres">
      <dgm:prSet presAssocID="{B85931E8-1AA4-4733-825D-51BB02949CE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161E1EC-01C7-47F3-B2A5-8E07C5269E2D}" type="pres">
      <dgm:prSet presAssocID="{1AD7E753-B5F4-4020-88DF-AD00FE8D0297}" presName="spacer" presStyleCnt="0"/>
      <dgm:spPr/>
    </dgm:pt>
    <dgm:pt modelId="{E0A3D929-F5E6-4365-97C4-015774390B6A}" type="pres">
      <dgm:prSet presAssocID="{3F40E26D-81F0-4F76-BC3B-181944A1BA9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6F1E27C-D169-4137-9794-03E85FD06DF5}" type="pres">
      <dgm:prSet presAssocID="{2FFD19D5-B44F-4C85-A208-87381DBC2C5B}" presName="spacer" presStyleCnt="0"/>
      <dgm:spPr/>
    </dgm:pt>
    <dgm:pt modelId="{F1FC4234-8F6F-4632-A55D-00D448E031C2}" type="pres">
      <dgm:prSet presAssocID="{F803C253-9CF0-4639-9061-23997AB0F3C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51227A-6893-44D5-9876-64CC3BDD6054}" type="pres">
      <dgm:prSet presAssocID="{DEA02C38-62CB-45CE-9B50-3716252150BA}" presName="spacer" presStyleCnt="0"/>
      <dgm:spPr/>
    </dgm:pt>
    <dgm:pt modelId="{E0E1A8A4-B1D2-49E7-9CDB-0EB5F4210FD2}" type="pres">
      <dgm:prSet presAssocID="{26C25115-02CD-4D5D-B633-2A308CF2DFC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EB15070-C052-4006-BB7C-BF869E3EE6B4}" type="pres">
      <dgm:prSet presAssocID="{DFEA6C9B-18C9-4812-BBE7-818B2696897F}" presName="spacer" presStyleCnt="0"/>
      <dgm:spPr/>
    </dgm:pt>
    <dgm:pt modelId="{853D179B-2807-4706-80AF-74BAD59507C4}" type="pres">
      <dgm:prSet presAssocID="{EFC7DAE2-7CB1-4815-B63D-E9551EA2CCC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910E301-1CC6-467F-8B41-A88BDBF4960A}" srcId="{91BC75F8-3A53-4CD0-A2C4-1FAC9DE05A20}" destId="{26C25115-02CD-4D5D-B633-2A308CF2DFCD}" srcOrd="3" destOrd="0" parTransId="{58468F42-2A4C-459D-BD31-FFFC88AF84E7}" sibTransId="{DFEA6C9B-18C9-4812-BBE7-818B2696897F}"/>
    <dgm:cxn modelId="{79B00706-271A-4CF5-BB5F-0579F8942332}" srcId="{91BC75F8-3A53-4CD0-A2C4-1FAC9DE05A20}" destId="{F803C253-9CF0-4639-9061-23997AB0F3C1}" srcOrd="2" destOrd="0" parTransId="{35F6590A-1E2A-445F-8715-E12BD60AE1DA}" sibTransId="{DEA02C38-62CB-45CE-9B50-3716252150BA}"/>
    <dgm:cxn modelId="{221CC51D-BC44-4328-BB20-F9D7E7181BAC}" type="presOf" srcId="{3F40E26D-81F0-4F76-BC3B-181944A1BA93}" destId="{E0A3D929-F5E6-4365-97C4-015774390B6A}" srcOrd="0" destOrd="0" presId="urn:microsoft.com/office/officeart/2005/8/layout/vList2"/>
    <dgm:cxn modelId="{EF811320-37C8-4C1C-90B5-72DBD7A6494F}" type="presOf" srcId="{91BC75F8-3A53-4CD0-A2C4-1FAC9DE05A20}" destId="{CE0B0AB8-77F2-45DB-AF1E-6ADFD1FEDEC6}" srcOrd="0" destOrd="0" presId="urn:microsoft.com/office/officeart/2005/8/layout/vList2"/>
    <dgm:cxn modelId="{5D464436-6AAB-499B-9804-38B7294F3C27}" srcId="{91BC75F8-3A53-4CD0-A2C4-1FAC9DE05A20}" destId="{3F40E26D-81F0-4F76-BC3B-181944A1BA93}" srcOrd="1" destOrd="0" parTransId="{7062CE76-E457-42D2-AA5D-808A00E4A4C8}" sibTransId="{2FFD19D5-B44F-4C85-A208-87381DBC2C5B}"/>
    <dgm:cxn modelId="{55740993-7183-4B6D-B183-A92717FEC986}" type="presOf" srcId="{F803C253-9CF0-4639-9061-23997AB0F3C1}" destId="{F1FC4234-8F6F-4632-A55D-00D448E031C2}" srcOrd="0" destOrd="0" presId="urn:microsoft.com/office/officeart/2005/8/layout/vList2"/>
    <dgm:cxn modelId="{DD5C17A6-84AB-4D04-A65F-B35ECCDECF96}" type="presOf" srcId="{B85931E8-1AA4-4733-825D-51BB02949CE1}" destId="{877E7E08-9E76-4A23-AA16-AA082E2A9771}" srcOrd="0" destOrd="0" presId="urn:microsoft.com/office/officeart/2005/8/layout/vList2"/>
    <dgm:cxn modelId="{80BE7CB4-27AF-421E-9C18-AEC500E7FF01}" srcId="{91BC75F8-3A53-4CD0-A2C4-1FAC9DE05A20}" destId="{EFC7DAE2-7CB1-4815-B63D-E9551EA2CCC8}" srcOrd="4" destOrd="0" parTransId="{E4046875-7560-4C66-86EF-6FD05BC653A8}" sibTransId="{FE6CEF4B-1563-4AEE-81BE-D30EE94EEABC}"/>
    <dgm:cxn modelId="{EE7C86C4-FF2C-452E-8829-AEB2ADE77368}" srcId="{91BC75F8-3A53-4CD0-A2C4-1FAC9DE05A20}" destId="{B85931E8-1AA4-4733-825D-51BB02949CE1}" srcOrd="0" destOrd="0" parTransId="{C3BA70DC-90FB-48D0-A403-C8424B9AA4AB}" sibTransId="{1AD7E753-B5F4-4020-88DF-AD00FE8D0297}"/>
    <dgm:cxn modelId="{458F5AE3-F258-44D2-90EB-02436F6C9A94}" type="presOf" srcId="{EFC7DAE2-7CB1-4815-B63D-E9551EA2CCC8}" destId="{853D179B-2807-4706-80AF-74BAD59507C4}" srcOrd="0" destOrd="0" presId="urn:microsoft.com/office/officeart/2005/8/layout/vList2"/>
    <dgm:cxn modelId="{682031F2-22B0-4A88-8806-9A2C504581DD}" type="presOf" srcId="{26C25115-02CD-4D5D-B633-2A308CF2DFCD}" destId="{E0E1A8A4-B1D2-49E7-9CDB-0EB5F4210FD2}" srcOrd="0" destOrd="0" presId="urn:microsoft.com/office/officeart/2005/8/layout/vList2"/>
    <dgm:cxn modelId="{0E9A5CD0-D357-4EFD-9218-6435E3700427}" type="presParOf" srcId="{CE0B0AB8-77F2-45DB-AF1E-6ADFD1FEDEC6}" destId="{877E7E08-9E76-4A23-AA16-AA082E2A9771}" srcOrd="0" destOrd="0" presId="urn:microsoft.com/office/officeart/2005/8/layout/vList2"/>
    <dgm:cxn modelId="{37C4DF42-2446-4F81-BFDF-1D573E7FD6C9}" type="presParOf" srcId="{CE0B0AB8-77F2-45DB-AF1E-6ADFD1FEDEC6}" destId="{B161E1EC-01C7-47F3-B2A5-8E07C5269E2D}" srcOrd="1" destOrd="0" presId="urn:microsoft.com/office/officeart/2005/8/layout/vList2"/>
    <dgm:cxn modelId="{F4EAB86B-CD78-4939-81FD-9341233BADF0}" type="presParOf" srcId="{CE0B0AB8-77F2-45DB-AF1E-6ADFD1FEDEC6}" destId="{E0A3D929-F5E6-4365-97C4-015774390B6A}" srcOrd="2" destOrd="0" presId="urn:microsoft.com/office/officeart/2005/8/layout/vList2"/>
    <dgm:cxn modelId="{4B20933B-2041-4C8B-9C96-62EA45550E78}" type="presParOf" srcId="{CE0B0AB8-77F2-45DB-AF1E-6ADFD1FEDEC6}" destId="{36F1E27C-D169-4137-9794-03E85FD06DF5}" srcOrd="3" destOrd="0" presId="urn:microsoft.com/office/officeart/2005/8/layout/vList2"/>
    <dgm:cxn modelId="{EB79923A-F121-4BBB-B945-D549DC70DB4A}" type="presParOf" srcId="{CE0B0AB8-77F2-45DB-AF1E-6ADFD1FEDEC6}" destId="{F1FC4234-8F6F-4632-A55D-00D448E031C2}" srcOrd="4" destOrd="0" presId="urn:microsoft.com/office/officeart/2005/8/layout/vList2"/>
    <dgm:cxn modelId="{13ED83EB-FB7B-4FBF-8331-3E3F292D4ADD}" type="presParOf" srcId="{CE0B0AB8-77F2-45DB-AF1E-6ADFD1FEDEC6}" destId="{E551227A-6893-44D5-9876-64CC3BDD6054}" srcOrd="5" destOrd="0" presId="urn:microsoft.com/office/officeart/2005/8/layout/vList2"/>
    <dgm:cxn modelId="{FA2EC016-A498-478D-9834-8F9E60F4FBB2}" type="presParOf" srcId="{CE0B0AB8-77F2-45DB-AF1E-6ADFD1FEDEC6}" destId="{E0E1A8A4-B1D2-49E7-9CDB-0EB5F4210FD2}" srcOrd="6" destOrd="0" presId="urn:microsoft.com/office/officeart/2005/8/layout/vList2"/>
    <dgm:cxn modelId="{85B4DA38-675A-495E-B1E7-9753CF0C5804}" type="presParOf" srcId="{CE0B0AB8-77F2-45DB-AF1E-6ADFD1FEDEC6}" destId="{2EB15070-C052-4006-BB7C-BF869E3EE6B4}" srcOrd="7" destOrd="0" presId="urn:microsoft.com/office/officeart/2005/8/layout/vList2"/>
    <dgm:cxn modelId="{F2ECF3B9-1A82-480D-912C-B6568287530F}" type="presParOf" srcId="{CE0B0AB8-77F2-45DB-AF1E-6ADFD1FEDEC6}" destId="{853D179B-2807-4706-80AF-74BAD59507C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E62C75-D18F-485D-B050-AA19EDE2B45D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5ADB0C04-5C7A-484F-976A-A0BF08A099B0}">
      <dgm:prSet custT="1"/>
      <dgm:spPr/>
      <dgm:t>
        <a:bodyPr/>
        <a:lstStyle/>
        <a:p>
          <a:r>
            <a:rPr lang="en-GB" sz="3200"/>
            <a:t>String</a:t>
          </a:r>
          <a:endParaRPr lang="en-MT" sz="3200"/>
        </a:p>
      </dgm:t>
    </dgm:pt>
    <dgm:pt modelId="{A870FC85-F6CC-4095-92A5-302E7EB56C41}" type="parTrans" cxnId="{36FE51D3-66FF-4B19-8719-8767DB2F154A}">
      <dgm:prSet/>
      <dgm:spPr/>
      <dgm:t>
        <a:bodyPr/>
        <a:lstStyle/>
        <a:p>
          <a:endParaRPr lang="en-MT" sz="2400"/>
        </a:p>
      </dgm:t>
    </dgm:pt>
    <dgm:pt modelId="{AC374E80-0FDA-4FA5-B4A0-415415DB71FD}" type="sibTrans" cxnId="{36FE51D3-66FF-4B19-8719-8767DB2F154A}">
      <dgm:prSet/>
      <dgm:spPr/>
      <dgm:t>
        <a:bodyPr/>
        <a:lstStyle/>
        <a:p>
          <a:endParaRPr lang="en-MT" sz="2400"/>
        </a:p>
      </dgm:t>
    </dgm:pt>
    <dgm:pt modelId="{EFAED5F8-9AA2-4497-8B02-D8F7AA9A2301}">
      <dgm:prSet custT="1"/>
      <dgm:spPr/>
      <dgm:t>
        <a:bodyPr/>
        <a:lstStyle/>
        <a:p>
          <a:r>
            <a:rPr lang="en-GB" sz="3200"/>
            <a:t>I</a:t>
          </a:r>
          <a:r>
            <a:rPr lang="en-MT" sz="3200"/>
            <a:t>nteger</a:t>
          </a:r>
        </a:p>
      </dgm:t>
    </dgm:pt>
    <dgm:pt modelId="{CA34B3D5-3D14-41AC-96A1-5CBB249DF0E6}" type="parTrans" cxnId="{B3F9C4A2-648F-4333-84C2-9E7EBA1D6759}">
      <dgm:prSet/>
      <dgm:spPr/>
      <dgm:t>
        <a:bodyPr/>
        <a:lstStyle/>
        <a:p>
          <a:endParaRPr lang="en-MT" sz="2400"/>
        </a:p>
      </dgm:t>
    </dgm:pt>
    <dgm:pt modelId="{8FB2AAE9-03F2-4F24-8BC2-DA5D9D1A5218}" type="sibTrans" cxnId="{B3F9C4A2-648F-4333-84C2-9E7EBA1D6759}">
      <dgm:prSet/>
      <dgm:spPr/>
      <dgm:t>
        <a:bodyPr/>
        <a:lstStyle/>
        <a:p>
          <a:endParaRPr lang="en-MT" sz="2400"/>
        </a:p>
      </dgm:t>
    </dgm:pt>
    <dgm:pt modelId="{0F0A847E-43C0-4034-A38B-85CCEBC1383D}">
      <dgm:prSet custT="1"/>
      <dgm:spPr/>
      <dgm:t>
        <a:bodyPr/>
        <a:lstStyle/>
        <a:p>
          <a:r>
            <a:rPr lang="en-GB" sz="3200"/>
            <a:t>F</a:t>
          </a:r>
          <a:r>
            <a:rPr lang="en-MT" sz="3200"/>
            <a:t>loat</a:t>
          </a:r>
        </a:p>
      </dgm:t>
    </dgm:pt>
    <dgm:pt modelId="{24F219A5-E235-4CDE-ACFB-045F228E5034}" type="parTrans" cxnId="{313C0F5E-26D3-496F-871B-F7BB3CD82001}">
      <dgm:prSet/>
      <dgm:spPr/>
      <dgm:t>
        <a:bodyPr/>
        <a:lstStyle/>
        <a:p>
          <a:endParaRPr lang="en-MT" sz="2400"/>
        </a:p>
      </dgm:t>
    </dgm:pt>
    <dgm:pt modelId="{1F66290F-8E96-48CC-9968-A80B496D9235}" type="sibTrans" cxnId="{313C0F5E-26D3-496F-871B-F7BB3CD82001}">
      <dgm:prSet/>
      <dgm:spPr/>
      <dgm:t>
        <a:bodyPr/>
        <a:lstStyle/>
        <a:p>
          <a:endParaRPr lang="en-MT" sz="2400"/>
        </a:p>
      </dgm:t>
    </dgm:pt>
    <dgm:pt modelId="{DA928FBD-FC3F-4BDE-B82E-43CEEE48EF30}">
      <dgm:prSet custT="1"/>
      <dgm:spPr/>
      <dgm:t>
        <a:bodyPr/>
        <a:lstStyle/>
        <a:p>
          <a:r>
            <a:rPr lang="en-GB" sz="3200"/>
            <a:t>Boolean</a:t>
          </a:r>
          <a:endParaRPr lang="en-MT" sz="3200"/>
        </a:p>
      </dgm:t>
    </dgm:pt>
    <dgm:pt modelId="{D0E43E1E-19C5-47C7-A1B9-29C972BC396C}" type="parTrans" cxnId="{80B99434-C3D7-4131-86B9-BD5A2E6D2886}">
      <dgm:prSet/>
      <dgm:spPr/>
      <dgm:t>
        <a:bodyPr/>
        <a:lstStyle/>
        <a:p>
          <a:endParaRPr lang="en-MT" sz="2400"/>
        </a:p>
      </dgm:t>
    </dgm:pt>
    <dgm:pt modelId="{F0B2610A-6D6B-4E2A-9D5B-45996C0FC5F6}" type="sibTrans" cxnId="{80B99434-C3D7-4131-86B9-BD5A2E6D2886}">
      <dgm:prSet/>
      <dgm:spPr/>
      <dgm:t>
        <a:bodyPr/>
        <a:lstStyle/>
        <a:p>
          <a:endParaRPr lang="en-MT" sz="2400"/>
        </a:p>
      </dgm:t>
    </dgm:pt>
    <dgm:pt modelId="{2E0D7810-8D03-4E8A-ABCC-194110949CC4}">
      <dgm:prSet custT="1"/>
      <dgm:spPr/>
      <dgm:t>
        <a:bodyPr/>
        <a:lstStyle/>
        <a:p>
          <a:r>
            <a:rPr lang="en-GB" sz="3200"/>
            <a:t>enum (as string with an "enum" list)</a:t>
          </a:r>
          <a:endParaRPr lang="en-MT" sz="3200"/>
        </a:p>
      </dgm:t>
    </dgm:pt>
    <dgm:pt modelId="{9C0B12DB-D6A6-4F93-85F2-407F3114AA50}" type="parTrans" cxnId="{68914B63-15FC-43FF-B378-A1F7D6C6CE71}">
      <dgm:prSet/>
      <dgm:spPr/>
      <dgm:t>
        <a:bodyPr/>
        <a:lstStyle/>
        <a:p>
          <a:endParaRPr lang="en-MT" sz="2400"/>
        </a:p>
      </dgm:t>
    </dgm:pt>
    <dgm:pt modelId="{16BFCFDA-3981-4C73-84B6-82634A891FC5}" type="sibTrans" cxnId="{68914B63-15FC-43FF-B378-A1F7D6C6CE71}">
      <dgm:prSet/>
      <dgm:spPr/>
      <dgm:t>
        <a:bodyPr/>
        <a:lstStyle/>
        <a:p>
          <a:endParaRPr lang="en-MT" sz="2400"/>
        </a:p>
      </dgm:t>
    </dgm:pt>
    <dgm:pt modelId="{8D812393-CF32-40BC-9A65-2DFBB595EE02}">
      <dgm:prSet custT="1"/>
      <dgm:spPr/>
      <dgm:t>
        <a:bodyPr/>
        <a:lstStyle/>
        <a:p>
          <a:r>
            <a:rPr lang="en-GB" sz="3200"/>
            <a:t>object (with "properties" mapping to the above types)</a:t>
          </a:r>
          <a:endParaRPr lang="en-MT" sz="3200"/>
        </a:p>
      </dgm:t>
    </dgm:pt>
    <dgm:pt modelId="{0C32A63F-D0AF-4F07-B937-D0E4D6FDE9D6}" type="parTrans" cxnId="{CDD3A8AF-7274-4593-805B-5E9982E9602A}">
      <dgm:prSet/>
      <dgm:spPr/>
      <dgm:t>
        <a:bodyPr/>
        <a:lstStyle/>
        <a:p>
          <a:endParaRPr lang="en-MT" sz="2400"/>
        </a:p>
      </dgm:t>
    </dgm:pt>
    <dgm:pt modelId="{8ECF1311-0A74-4252-8C23-0A1BD6ECD8F5}" type="sibTrans" cxnId="{CDD3A8AF-7274-4593-805B-5E9982E9602A}">
      <dgm:prSet/>
      <dgm:spPr/>
      <dgm:t>
        <a:bodyPr/>
        <a:lstStyle/>
        <a:p>
          <a:endParaRPr lang="en-MT" sz="2400"/>
        </a:p>
      </dgm:t>
    </dgm:pt>
    <dgm:pt modelId="{FEA5EE13-FBFA-4F25-9997-EC2683A159AF}">
      <dgm:prSet custT="1"/>
      <dgm:spPr/>
      <dgm:t>
        <a:bodyPr/>
        <a:lstStyle/>
        <a:p>
          <a:r>
            <a:rPr lang="en-GB" sz="3200"/>
            <a:t>array (of the above types)</a:t>
          </a:r>
          <a:endParaRPr lang="en-MT" sz="3200"/>
        </a:p>
      </dgm:t>
    </dgm:pt>
    <dgm:pt modelId="{2CE76276-B01D-4195-93E6-92BB2FEF49CA}" type="parTrans" cxnId="{06EBC673-6786-4B30-86D8-370D27376D61}">
      <dgm:prSet/>
      <dgm:spPr/>
      <dgm:t>
        <a:bodyPr/>
        <a:lstStyle/>
        <a:p>
          <a:endParaRPr lang="en-MT" sz="2400"/>
        </a:p>
      </dgm:t>
    </dgm:pt>
    <dgm:pt modelId="{C3717D81-1084-4272-B35A-B3C0598E78D6}" type="sibTrans" cxnId="{06EBC673-6786-4B30-86D8-370D27376D61}">
      <dgm:prSet/>
      <dgm:spPr/>
      <dgm:t>
        <a:bodyPr/>
        <a:lstStyle/>
        <a:p>
          <a:endParaRPr lang="en-MT" sz="2400"/>
        </a:p>
      </dgm:t>
    </dgm:pt>
    <dgm:pt modelId="{C0B2775E-5057-4872-BA22-C262CB1D19DA}" type="pres">
      <dgm:prSet presAssocID="{1DE62C75-D18F-485D-B050-AA19EDE2B45D}" presName="linear" presStyleCnt="0">
        <dgm:presLayoutVars>
          <dgm:animLvl val="lvl"/>
          <dgm:resizeHandles val="exact"/>
        </dgm:presLayoutVars>
      </dgm:prSet>
      <dgm:spPr/>
    </dgm:pt>
    <dgm:pt modelId="{D7DC8491-4F60-475C-BF5C-D39CE8D3A033}" type="pres">
      <dgm:prSet presAssocID="{5ADB0C04-5C7A-484F-976A-A0BF08A099B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DE7C01F-82C8-40BD-B98C-97A945972588}" type="pres">
      <dgm:prSet presAssocID="{AC374E80-0FDA-4FA5-B4A0-415415DB71FD}" presName="spacer" presStyleCnt="0"/>
      <dgm:spPr/>
    </dgm:pt>
    <dgm:pt modelId="{7AC102F1-3710-46B9-9B93-1388D4821F62}" type="pres">
      <dgm:prSet presAssocID="{EFAED5F8-9AA2-4497-8B02-D8F7AA9A230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4FC4220-49B3-4182-ADE0-6EEDF8269FDD}" type="pres">
      <dgm:prSet presAssocID="{8FB2AAE9-03F2-4F24-8BC2-DA5D9D1A5218}" presName="spacer" presStyleCnt="0"/>
      <dgm:spPr/>
    </dgm:pt>
    <dgm:pt modelId="{37AF31C0-09CE-432E-8911-ECBF0ADECB48}" type="pres">
      <dgm:prSet presAssocID="{0F0A847E-43C0-4034-A38B-85CCEBC1383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2F22DBD-F5F8-4C9C-8CB0-89F0F48BA35D}" type="pres">
      <dgm:prSet presAssocID="{1F66290F-8E96-48CC-9968-A80B496D9235}" presName="spacer" presStyleCnt="0"/>
      <dgm:spPr/>
    </dgm:pt>
    <dgm:pt modelId="{65FDA80C-09EA-4614-93E0-9798AC09587C}" type="pres">
      <dgm:prSet presAssocID="{DA928FBD-FC3F-4BDE-B82E-43CEEE48EF3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A77A7F5-6C09-4123-9E26-752D870DAF00}" type="pres">
      <dgm:prSet presAssocID="{F0B2610A-6D6B-4E2A-9D5B-45996C0FC5F6}" presName="spacer" presStyleCnt="0"/>
      <dgm:spPr/>
    </dgm:pt>
    <dgm:pt modelId="{3126FFCB-3758-4296-AE99-DEB54370BFBE}" type="pres">
      <dgm:prSet presAssocID="{2E0D7810-8D03-4E8A-ABCC-194110949CC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B5C2852-73DC-4FA1-8760-1B8D7511E24E}" type="pres">
      <dgm:prSet presAssocID="{16BFCFDA-3981-4C73-84B6-82634A891FC5}" presName="spacer" presStyleCnt="0"/>
      <dgm:spPr/>
    </dgm:pt>
    <dgm:pt modelId="{6EF8AB34-434C-4853-A01E-2B2E73AB8B35}" type="pres">
      <dgm:prSet presAssocID="{8D812393-CF32-40BC-9A65-2DFBB595EE0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A03BA30-1B18-494B-8ECC-BEED6A33B3D9}" type="pres">
      <dgm:prSet presAssocID="{8ECF1311-0A74-4252-8C23-0A1BD6ECD8F5}" presName="spacer" presStyleCnt="0"/>
      <dgm:spPr/>
    </dgm:pt>
    <dgm:pt modelId="{693C5E42-3C3B-4567-9A2B-69F43CE48741}" type="pres">
      <dgm:prSet presAssocID="{FEA5EE13-FBFA-4F25-9997-EC2683A159A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09D2718-8894-4540-A27A-5DA3AEFE6FBF}" type="presOf" srcId="{FEA5EE13-FBFA-4F25-9997-EC2683A159AF}" destId="{693C5E42-3C3B-4567-9A2B-69F43CE48741}" srcOrd="0" destOrd="0" presId="urn:microsoft.com/office/officeart/2005/8/layout/vList2"/>
    <dgm:cxn modelId="{80B99434-C3D7-4131-86B9-BD5A2E6D2886}" srcId="{1DE62C75-D18F-485D-B050-AA19EDE2B45D}" destId="{DA928FBD-FC3F-4BDE-B82E-43CEEE48EF30}" srcOrd="3" destOrd="0" parTransId="{D0E43E1E-19C5-47C7-A1B9-29C972BC396C}" sibTransId="{F0B2610A-6D6B-4E2A-9D5B-45996C0FC5F6}"/>
    <dgm:cxn modelId="{313C0F5E-26D3-496F-871B-F7BB3CD82001}" srcId="{1DE62C75-D18F-485D-B050-AA19EDE2B45D}" destId="{0F0A847E-43C0-4034-A38B-85CCEBC1383D}" srcOrd="2" destOrd="0" parTransId="{24F219A5-E235-4CDE-ACFB-045F228E5034}" sibTransId="{1F66290F-8E96-48CC-9968-A80B496D9235}"/>
    <dgm:cxn modelId="{68914B63-15FC-43FF-B378-A1F7D6C6CE71}" srcId="{1DE62C75-D18F-485D-B050-AA19EDE2B45D}" destId="{2E0D7810-8D03-4E8A-ABCC-194110949CC4}" srcOrd="4" destOrd="0" parTransId="{9C0B12DB-D6A6-4F93-85F2-407F3114AA50}" sibTransId="{16BFCFDA-3981-4C73-84B6-82634A891FC5}"/>
    <dgm:cxn modelId="{4C28BC4B-15C2-4B35-91DD-B1C9416EBE97}" type="presOf" srcId="{5ADB0C04-5C7A-484F-976A-A0BF08A099B0}" destId="{D7DC8491-4F60-475C-BF5C-D39CE8D3A033}" srcOrd="0" destOrd="0" presId="urn:microsoft.com/office/officeart/2005/8/layout/vList2"/>
    <dgm:cxn modelId="{06EBC673-6786-4B30-86D8-370D27376D61}" srcId="{1DE62C75-D18F-485D-B050-AA19EDE2B45D}" destId="{FEA5EE13-FBFA-4F25-9997-EC2683A159AF}" srcOrd="6" destOrd="0" parTransId="{2CE76276-B01D-4195-93E6-92BB2FEF49CA}" sibTransId="{C3717D81-1084-4272-B35A-B3C0598E78D6}"/>
    <dgm:cxn modelId="{9F9A5599-4EAF-488F-84F3-D8B1C5CCA6E7}" type="presOf" srcId="{0F0A847E-43C0-4034-A38B-85CCEBC1383D}" destId="{37AF31C0-09CE-432E-8911-ECBF0ADECB48}" srcOrd="0" destOrd="0" presId="urn:microsoft.com/office/officeart/2005/8/layout/vList2"/>
    <dgm:cxn modelId="{B3F9C4A2-648F-4333-84C2-9E7EBA1D6759}" srcId="{1DE62C75-D18F-485D-B050-AA19EDE2B45D}" destId="{EFAED5F8-9AA2-4497-8B02-D8F7AA9A2301}" srcOrd="1" destOrd="0" parTransId="{CA34B3D5-3D14-41AC-96A1-5CBB249DF0E6}" sibTransId="{8FB2AAE9-03F2-4F24-8BC2-DA5D9D1A5218}"/>
    <dgm:cxn modelId="{CDD3A8AF-7274-4593-805B-5E9982E9602A}" srcId="{1DE62C75-D18F-485D-B050-AA19EDE2B45D}" destId="{8D812393-CF32-40BC-9A65-2DFBB595EE02}" srcOrd="5" destOrd="0" parTransId="{0C32A63F-D0AF-4F07-B937-D0E4D6FDE9D6}" sibTransId="{8ECF1311-0A74-4252-8C23-0A1BD6ECD8F5}"/>
    <dgm:cxn modelId="{48E7B4C9-EA1E-4C9D-99B4-D717CAAE3A4C}" type="presOf" srcId="{8D812393-CF32-40BC-9A65-2DFBB595EE02}" destId="{6EF8AB34-434C-4853-A01E-2B2E73AB8B35}" srcOrd="0" destOrd="0" presId="urn:microsoft.com/office/officeart/2005/8/layout/vList2"/>
    <dgm:cxn modelId="{36FE51D3-66FF-4B19-8719-8767DB2F154A}" srcId="{1DE62C75-D18F-485D-B050-AA19EDE2B45D}" destId="{5ADB0C04-5C7A-484F-976A-A0BF08A099B0}" srcOrd="0" destOrd="0" parTransId="{A870FC85-F6CC-4095-92A5-302E7EB56C41}" sibTransId="{AC374E80-0FDA-4FA5-B4A0-415415DB71FD}"/>
    <dgm:cxn modelId="{1FCA33D7-4609-46DE-9085-E5880665588A}" type="presOf" srcId="{1DE62C75-D18F-485D-B050-AA19EDE2B45D}" destId="{C0B2775E-5057-4872-BA22-C262CB1D19DA}" srcOrd="0" destOrd="0" presId="urn:microsoft.com/office/officeart/2005/8/layout/vList2"/>
    <dgm:cxn modelId="{8FCDF9DF-EB4D-4427-A0E6-D5CDEEF5BC22}" type="presOf" srcId="{EFAED5F8-9AA2-4497-8B02-D8F7AA9A2301}" destId="{7AC102F1-3710-46B9-9B93-1388D4821F62}" srcOrd="0" destOrd="0" presId="urn:microsoft.com/office/officeart/2005/8/layout/vList2"/>
    <dgm:cxn modelId="{E1C369E2-974D-4834-B799-C1D4839ACE69}" type="presOf" srcId="{2E0D7810-8D03-4E8A-ABCC-194110949CC4}" destId="{3126FFCB-3758-4296-AE99-DEB54370BFBE}" srcOrd="0" destOrd="0" presId="urn:microsoft.com/office/officeart/2005/8/layout/vList2"/>
    <dgm:cxn modelId="{E79774E7-E777-4F10-963F-0F967F1F297C}" type="presOf" srcId="{DA928FBD-FC3F-4BDE-B82E-43CEEE48EF30}" destId="{65FDA80C-09EA-4614-93E0-9798AC09587C}" srcOrd="0" destOrd="0" presId="urn:microsoft.com/office/officeart/2005/8/layout/vList2"/>
    <dgm:cxn modelId="{699CD7C8-45D7-4DC0-8182-F62D6B9F2EE0}" type="presParOf" srcId="{C0B2775E-5057-4872-BA22-C262CB1D19DA}" destId="{D7DC8491-4F60-475C-BF5C-D39CE8D3A033}" srcOrd="0" destOrd="0" presId="urn:microsoft.com/office/officeart/2005/8/layout/vList2"/>
    <dgm:cxn modelId="{24B3CB85-AE66-454E-85A5-5ACFC2F7ABD2}" type="presParOf" srcId="{C0B2775E-5057-4872-BA22-C262CB1D19DA}" destId="{FDE7C01F-82C8-40BD-B98C-97A945972588}" srcOrd="1" destOrd="0" presId="urn:microsoft.com/office/officeart/2005/8/layout/vList2"/>
    <dgm:cxn modelId="{5081B9AD-CFD5-41D9-941C-BC8B32C50A64}" type="presParOf" srcId="{C0B2775E-5057-4872-BA22-C262CB1D19DA}" destId="{7AC102F1-3710-46B9-9B93-1388D4821F62}" srcOrd="2" destOrd="0" presId="urn:microsoft.com/office/officeart/2005/8/layout/vList2"/>
    <dgm:cxn modelId="{A7E77D87-B8E4-4B1B-8B1A-A58AC7011353}" type="presParOf" srcId="{C0B2775E-5057-4872-BA22-C262CB1D19DA}" destId="{34FC4220-49B3-4182-ADE0-6EEDF8269FDD}" srcOrd="3" destOrd="0" presId="urn:microsoft.com/office/officeart/2005/8/layout/vList2"/>
    <dgm:cxn modelId="{D67BE1D5-D0C7-48B9-8B28-12BCF6CF5EDF}" type="presParOf" srcId="{C0B2775E-5057-4872-BA22-C262CB1D19DA}" destId="{37AF31C0-09CE-432E-8911-ECBF0ADECB48}" srcOrd="4" destOrd="0" presId="urn:microsoft.com/office/officeart/2005/8/layout/vList2"/>
    <dgm:cxn modelId="{89A3CBFC-4F0D-4784-A4CF-212057F11F04}" type="presParOf" srcId="{C0B2775E-5057-4872-BA22-C262CB1D19DA}" destId="{A2F22DBD-F5F8-4C9C-8CB0-89F0F48BA35D}" srcOrd="5" destOrd="0" presId="urn:microsoft.com/office/officeart/2005/8/layout/vList2"/>
    <dgm:cxn modelId="{2E988B07-C216-47C0-835E-A5A7FEDB90BE}" type="presParOf" srcId="{C0B2775E-5057-4872-BA22-C262CB1D19DA}" destId="{65FDA80C-09EA-4614-93E0-9798AC09587C}" srcOrd="6" destOrd="0" presId="urn:microsoft.com/office/officeart/2005/8/layout/vList2"/>
    <dgm:cxn modelId="{EA71C4DA-DD18-40C1-8C88-7F419407DFDA}" type="presParOf" srcId="{C0B2775E-5057-4872-BA22-C262CB1D19DA}" destId="{AA77A7F5-6C09-4123-9E26-752D870DAF00}" srcOrd="7" destOrd="0" presId="urn:microsoft.com/office/officeart/2005/8/layout/vList2"/>
    <dgm:cxn modelId="{2E756E84-AAD2-4712-AD07-1A90C5B96EF6}" type="presParOf" srcId="{C0B2775E-5057-4872-BA22-C262CB1D19DA}" destId="{3126FFCB-3758-4296-AE99-DEB54370BFBE}" srcOrd="8" destOrd="0" presId="urn:microsoft.com/office/officeart/2005/8/layout/vList2"/>
    <dgm:cxn modelId="{F38B2108-0514-4DB6-ABC8-390C839CE893}" type="presParOf" srcId="{C0B2775E-5057-4872-BA22-C262CB1D19DA}" destId="{0B5C2852-73DC-4FA1-8760-1B8D7511E24E}" srcOrd="9" destOrd="0" presId="urn:microsoft.com/office/officeart/2005/8/layout/vList2"/>
    <dgm:cxn modelId="{6348B945-82BE-4D70-8272-03066AE10B24}" type="presParOf" srcId="{C0B2775E-5057-4872-BA22-C262CB1D19DA}" destId="{6EF8AB34-434C-4853-A01E-2B2E73AB8B35}" srcOrd="10" destOrd="0" presId="urn:microsoft.com/office/officeart/2005/8/layout/vList2"/>
    <dgm:cxn modelId="{2E3135A3-507A-4D50-AB9F-A21147E1DAE7}" type="presParOf" srcId="{C0B2775E-5057-4872-BA22-C262CB1D19DA}" destId="{3A03BA30-1B18-494B-8ECC-BEED6A33B3D9}" srcOrd="11" destOrd="0" presId="urn:microsoft.com/office/officeart/2005/8/layout/vList2"/>
    <dgm:cxn modelId="{5370E742-FC54-4BF2-A4D0-4724AE73C5B0}" type="presParOf" srcId="{C0B2775E-5057-4872-BA22-C262CB1D19DA}" destId="{693C5E42-3C3B-4567-9A2B-69F43CE48741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502309-7020-4079-8889-7770575F4025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DBFF308C-90EC-4833-966E-1CDCE0F91093}">
      <dgm:prSet custT="1"/>
      <dgm:spPr/>
      <dgm:t>
        <a:bodyPr/>
        <a:lstStyle/>
        <a:p>
          <a:r>
            <a:rPr lang="en-MT" sz="3600"/>
            <a:t>Default implementation uses a fixed key</a:t>
          </a:r>
        </a:p>
      </dgm:t>
    </dgm:pt>
    <dgm:pt modelId="{D01481B2-59D7-4724-B3EC-C9F18AB0871F}" type="parTrans" cxnId="{9BDA4C4E-93E6-42D0-8C1C-916F5822AD58}">
      <dgm:prSet/>
      <dgm:spPr/>
      <dgm:t>
        <a:bodyPr/>
        <a:lstStyle/>
        <a:p>
          <a:endParaRPr lang="en-MT" sz="2800"/>
        </a:p>
      </dgm:t>
    </dgm:pt>
    <dgm:pt modelId="{0D4D4A40-075A-42A0-A7AE-AFF2FA38745B}" type="sibTrans" cxnId="{9BDA4C4E-93E6-42D0-8C1C-916F5822AD58}">
      <dgm:prSet/>
      <dgm:spPr/>
      <dgm:t>
        <a:bodyPr/>
        <a:lstStyle/>
        <a:p>
          <a:endParaRPr lang="en-MT" sz="2800"/>
        </a:p>
      </dgm:t>
    </dgm:pt>
    <dgm:pt modelId="{CB13DE0F-A5C0-4E36-BE07-EC169DE1FCE5}">
      <dgm:prSet custT="1"/>
      <dgm:spPr/>
      <dgm:t>
        <a:bodyPr/>
        <a:lstStyle/>
        <a:p>
          <a:r>
            <a:rPr lang="en-MT" sz="3600"/>
            <a:t>The key is required – no option to disable it</a:t>
          </a:r>
        </a:p>
      </dgm:t>
    </dgm:pt>
    <dgm:pt modelId="{6F9877E8-E68F-44F7-863A-62FCBA408DE3}" type="parTrans" cxnId="{D4A4670E-2077-4D2A-A45F-8D093FBDE8B4}">
      <dgm:prSet/>
      <dgm:spPr/>
      <dgm:t>
        <a:bodyPr/>
        <a:lstStyle/>
        <a:p>
          <a:endParaRPr lang="en-MT" sz="2800"/>
        </a:p>
      </dgm:t>
    </dgm:pt>
    <dgm:pt modelId="{719C1D4D-B905-4059-A7C1-B6960686F903}" type="sibTrans" cxnId="{D4A4670E-2077-4D2A-A45F-8D093FBDE8B4}">
      <dgm:prSet/>
      <dgm:spPr/>
      <dgm:t>
        <a:bodyPr/>
        <a:lstStyle/>
        <a:p>
          <a:endParaRPr lang="en-MT" sz="2800"/>
        </a:p>
      </dgm:t>
    </dgm:pt>
    <dgm:pt modelId="{F7820A99-45C5-4059-AFC9-989527A97CD9}">
      <dgm:prSet custT="1"/>
      <dgm:spPr/>
      <dgm:t>
        <a:bodyPr/>
        <a:lstStyle/>
        <a:p>
          <a:r>
            <a:rPr lang="en-MT" sz="3600"/>
            <a:t>The key is located as a custom implementation in API Keys</a:t>
          </a:r>
        </a:p>
      </dgm:t>
    </dgm:pt>
    <dgm:pt modelId="{FF6C5631-64D7-474B-B57C-0553FB048C9D}" type="parTrans" cxnId="{9C1F9D7D-71FE-417B-A197-7DC04AE553CD}">
      <dgm:prSet/>
      <dgm:spPr/>
      <dgm:t>
        <a:bodyPr/>
        <a:lstStyle/>
        <a:p>
          <a:endParaRPr lang="en-MT" sz="2800"/>
        </a:p>
      </dgm:t>
    </dgm:pt>
    <dgm:pt modelId="{48150FCB-0CD3-4A79-B700-EAFE2B2696E5}" type="sibTrans" cxnId="{9C1F9D7D-71FE-417B-A197-7DC04AE553CD}">
      <dgm:prSet/>
      <dgm:spPr/>
      <dgm:t>
        <a:bodyPr/>
        <a:lstStyle/>
        <a:p>
          <a:endParaRPr lang="en-MT" sz="2800"/>
        </a:p>
      </dgm:t>
    </dgm:pt>
    <dgm:pt modelId="{DCBE8982-8836-4DEE-99BF-11E2D2699D16}">
      <dgm:prSet custT="1"/>
      <dgm:spPr/>
      <dgm:t>
        <a:bodyPr/>
        <a:lstStyle/>
        <a:p>
          <a:r>
            <a:rPr lang="en-MT" sz="3600"/>
            <a:t>A header is used to pass the key: </a:t>
          </a:r>
          <a:r>
            <a:rPr lang="en-GB" sz="3600"/>
            <a:t>x-functions-key</a:t>
          </a:r>
          <a:endParaRPr lang="en-MT" sz="3600"/>
        </a:p>
      </dgm:t>
    </dgm:pt>
    <dgm:pt modelId="{54921C4F-9B4B-4E65-9D91-E62BA805224D}" type="parTrans" cxnId="{5369E726-29E2-45E6-9DFC-7301641E1ACE}">
      <dgm:prSet/>
      <dgm:spPr/>
      <dgm:t>
        <a:bodyPr/>
        <a:lstStyle/>
        <a:p>
          <a:endParaRPr lang="en-MT" sz="2800"/>
        </a:p>
      </dgm:t>
    </dgm:pt>
    <dgm:pt modelId="{DA811040-462B-4CFF-A76C-A4594962247C}" type="sibTrans" cxnId="{5369E726-29E2-45E6-9DFC-7301641E1ACE}">
      <dgm:prSet/>
      <dgm:spPr/>
      <dgm:t>
        <a:bodyPr/>
        <a:lstStyle/>
        <a:p>
          <a:endParaRPr lang="en-MT" sz="2800"/>
        </a:p>
      </dgm:t>
    </dgm:pt>
    <dgm:pt modelId="{0A015B4C-B1C6-45CE-AFEA-18189B81EF25}">
      <dgm:prSet custT="1"/>
      <dgm:spPr/>
      <dgm:t>
        <a:bodyPr/>
        <a:lstStyle/>
        <a:p>
          <a:r>
            <a:rPr lang="en-MT" sz="3600" dirty="0"/>
            <a:t>It can also be passed on the query string: ?code=</a:t>
          </a:r>
        </a:p>
      </dgm:t>
    </dgm:pt>
    <dgm:pt modelId="{88CF4999-33ED-430A-9DFC-ED9B1649D336}" type="parTrans" cxnId="{8CCD3A00-419C-4486-B38E-2BB7EB96889B}">
      <dgm:prSet/>
      <dgm:spPr/>
      <dgm:t>
        <a:bodyPr/>
        <a:lstStyle/>
        <a:p>
          <a:endParaRPr lang="en-MT" sz="2800"/>
        </a:p>
      </dgm:t>
    </dgm:pt>
    <dgm:pt modelId="{78A1ACE0-19AE-40BA-AB7D-58DB6694DF97}" type="sibTrans" cxnId="{8CCD3A00-419C-4486-B38E-2BB7EB96889B}">
      <dgm:prSet/>
      <dgm:spPr/>
      <dgm:t>
        <a:bodyPr/>
        <a:lstStyle/>
        <a:p>
          <a:endParaRPr lang="en-MT" sz="2800"/>
        </a:p>
      </dgm:t>
    </dgm:pt>
    <dgm:pt modelId="{B9CFAF68-702E-43D8-83E3-EEF815F7C80F}" type="pres">
      <dgm:prSet presAssocID="{F9502309-7020-4079-8889-7770575F4025}" presName="linear" presStyleCnt="0">
        <dgm:presLayoutVars>
          <dgm:animLvl val="lvl"/>
          <dgm:resizeHandles val="exact"/>
        </dgm:presLayoutVars>
      </dgm:prSet>
      <dgm:spPr/>
    </dgm:pt>
    <dgm:pt modelId="{686E985C-1123-44B4-B8F3-54504FD2EA10}" type="pres">
      <dgm:prSet presAssocID="{DBFF308C-90EC-4833-966E-1CDCE0F9109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081465-B463-447E-BDAC-37E21A5B7235}" type="pres">
      <dgm:prSet presAssocID="{0D4D4A40-075A-42A0-A7AE-AFF2FA38745B}" presName="spacer" presStyleCnt="0"/>
      <dgm:spPr/>
    </dgm:pt>
    <dgm:pt modelId="{F383FC9B-CB56-4C4A-9FF6-62ADE9AB4BFA}" type="pres">
      <dgm:prSet presAssocID="{CB13DE0F-A5C0-4E36-BE07-EC169DE1FCE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39AF408-54F0-4A89-A301-CE3C7511F2E0}" type="pres">
      <dgm:prSet presAssocID="{719C1D4D-B905-4059-A7C1-B6960686F903}" presName="spacer" presStyleCnt="0"/>
      <dgm:spPr/>
    </dgm:pt>
    <dgm:pt modelId="{D4751F53-4AEC-4169-8D7A-AD6C35860B60}" type="pres">
      <dgm:prSet presAssocID="{F7820A99-45C5-4059-AFC9-989527A97CD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A39813E-C4F7-42C5-92C8-2E7B191EAB8C}" type="pres">
      <dgm:prSet presAssocID="{48150FCB-0CD3-4A79-B700-EAFE2B2696E5}" presName="spacer" presStyleCnt="0"/>
      <dgm:spPr/>
    </dgm:pt>
    <dgm:pt modelId="{FF2EF26A-C502-481E-8B50-60945F31CBC7}" type="pres">
      <dgm:prSet presAssocID="{DCBE8982-8836-4DEE-99BF-11E2D2699D1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5AF8CA-909C-413C-8F76-F9509995223B}" type="pres">
      <dgm:prSet presAssocID="{DA811040-462B-4CFF-A76C-A4594962247C}" presName="spacer" presStyleCnt="0"/>
      <dgm:spPr/>
    </dgm:pt>
    <dgm:pt modelId="{A43DFB22-677D-45B9-BF4E-DBC125BA4086}" type="pres">
      <dgm:prSet presAssocID="{0A015B4C-B1C6-45CE-AFEA-18189B81EF2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CCD3A00-419C-4486-B38E-2BB7EB96889B}" srcId="{F9502309-7020-4079-8889-7770575F4025}" destId="{0A015B4C-B1C6-45CE-AFEA-18189B81EF25}" srcOrd="4" destOrd="0" parTransId="{88CF4999-33ED-430A-9DFC-ED9B1649D336}" sibTransId="{78A1ACE0-19AE-40BA-AB7D-58DB6694DF97}"/>
    <dgm:cxn modelId="{D4A4670E-2077-4D2A-A45F-8D093FBDE8B4}" srcId="{F9502309-7020-4079-8889-7770575F4025}" destId="{CB13DE0F-A5C0-4E36-BE07-EC169DE1FCE5}" srcOrd="1" destOrd="0" parTransId="{6F9877E8-E68F-44F7-863A-62FCBA408DE3}" sibTransId="{719C1D4D-B905-4059-A7C1-B6960686F903}"/>
    <dgm:cxn modelId="{6B8FAF15-704B-42E9-836A-38319D91E3B1}" type="presOf" srcId="{0A015B4C-B1C6-45CE-AFEA-18189B81EF25}" destId="{A43DFB22-677D-45B9-BF4E-DBC125BA4086}" srcOrd="0" destOrd="0" presId="urn:microsoft.com/office/officeart/2005/8/layout/vList2"/>
    <dgm:cxn modelId="{38464A1B-999C-4276-A022-81647187CC65}" type="presOf" srcId="{DCBE8982-8836-4DEE-99BF-11E2D2699D16}" destId="{FF2EF26A-C502-481E-8B50-60945F31CBC7}" srcOrd="0" destOrd="0" presId="urn:microsoft.com/office/officeart/2005/8/layout/vList2"/>
    <dgm:cxn modelId="{5369E726-29E2-45E6-9DFC-7301641E1ACE}" srcId="{F9502309-7020-4079-8889-7770575F4025}" destId="{DCBE8982-8836-4DEE-99BF-11E2D2699D16}" srcOrd="3" destOrd="0" parTransId="{54921C4F-9B4B-4E65-9D91-E62BA805224D}" sibTransId="{DA811040-462B-4CFF-A76C-A4594962247C}"/>
    <dgm:cxn modelId="{9BDA4C4E-93E6-42D0-8C1C-916F5822AD58}" srcId="{F9502309-7020-4079-8889-7770575F4025}" destId="{DBFF308C-90EC-4833-966E-1CDCE0F91093}" srcOrd="0" destOrd="0" parTransId="{D01481B2-59D7-4724-B3EC-C9F18AB0871F}" sibTransId="{0D4D4A40-075A-42A0-A7AE-AFF2FA38745B}"/>
    <dgm:cxn modelId="{9C1F9D7D-71FE-417B-A197-7DC04AE553CD}" srcId="{F9502309-7020-4079-8889-7770575F4025}" destId="{F7820A99-45C5-4059-AFC9-989527A97CD9}" srcOrd="2" destOrd="0" parTransId="{FF6C5631-64D7-474B-B57C-0553FB048C9D}" sibTransId="{48150FCB-0CD3-4A79-B700-EAFE2B2696E5}"/>
    <dgm:cxn modelId="{BCC24395-2BB5-4714-B71C-8AA5782A8028}" type="presOf" srcId="{F9502309-7020-4079-8889-7770575F4025}" destId="{B9CFAF68-702E-43D8-83E3-EEF815F7C80F}" srcOrd="0" destOrd="0" presId="urn:microsoft.com/office/officeart/2005/8/layout/vList2"/>
    <dgm:cxn modelId="{487936C9-BE5B-4C50-9054-1B3F9105DBF0}" type="presOf" srcId="{F7820A99-45C5-4059-AFC9-989527A97CD9}" destId="{D4751F53-4AEC-4169-8D7A-AD6C35860B60}" srcOrd="0" destOrd="0" presId="urn:microsoft.com/office/officeart/2005/8/layout/vList2"/>
    <dgm:cxn modelId="{D48B6AD6-1F7B-435C-A96E-7D0759931A69}" type="presOf" srcId="{DBFF308C-90EC-4833-966E-1CDCE0F91093}" destId="{686E985C-1123-44B4-B8F3-54504FD2EA10}" srcOrd="0" destOrd="0" presId="urn:microsoft.com/office/officeart/2005/8/layout/vList2"/>
    <dgm:cxn modelId="{5B2482E3-0CC2-43D9-BA46-4DE834D93633}" type="presOf" srcId="{CB13DE0F-A5C0-4E36-BE07-EC169DE1FCE5}" destId="{F383FC9B-CB56-4C4A-9FF6-62ADE9AB4BFA}" srcOrd="0" destOrd="0" presId="urn:microsoft.com/office/officeart/2005/8/layout/vList2"/>
    <dgm:cxn modelId="{9379057A-FFBC-478F-AD3B-8F6424804662}" type="presParOf" srcId="{B9CFAF68-702E-43D8-83E3-EEF815F7C80F}" destId="{686E985C-1123-44B4-B8F3-54504FD2EA10}" srcOrd="0" destOrd="0" presId="urn:microsoft.com/office/officeart/2005/8/layout/vList2"/>
    <dgm:cxn modelId="{195A25A3-B04B-41DE-9378-49EB5CD7F1A4}" type="presParOf" srcId="{B9CFAF68-702E-43D8-83E3-EEF815F7C80F}" destId="{7A081465-B463-447E-BDAC-37E21A5B7235}" srcOrd="1" destOrd="0" presId="urn:microsoft.com/office/officeart/2005/8/layout/vList2"/>
    <dgm:cxn modelId="{74ECDE67-389A-4904-8391-D44041FDE9D1}" type="presParOf" srcId="{B9CFAF68-702E-43D8-83E3-EEF815F7C80F}" destId="{F383FC9B-CB56-4C4A-9FF6-62ADE9AB4BFA}" srcOrd="2" destOrd="0" presId="urn:microsoft.com/office/officeart/2005/8/layout/vList2"/>
    <dgm:cxn modelId="{8CF7DC12-2E8E-45A5-A39E-D0A6AF735F84}" type="presParOf" srcId="{B9CFAF68-702E-43D8-83E3-EEF815F7C80F}" destId="{E39AF408-54F0-4A89-A301-CE3C7511F2E0}" srcOrd="3" destOrd="0" presId="urn:microsoft.com/office/officeart/2005/8/layout/vList2"/>
    <dgm:cxn modelId="{D7D8886B-FF5C-4221-982F-371948AF1F7B}" type="presParOf" srcId="{B9CFAF68-702E-43D8-83E3-EEF815F7C80F}" destId="{D4751F53-4AEC-4169-8D7A-AD6C35860B60}" srcOrd="4" destOrd="0" presId="urn:microsoft.com/office/officeart/2005/8/layout/vList2"/>
    <dgm:cxn modelId="{47AB8612-D0E4-4230-870A-83F2117F6638}" type="presParOf" srcId="{B9CFAF68-702E-43D8-83E3-EEF815F7C80F}" destId="{BA39813E-C4F7-42C5-92C8-2E7B191EAB8C}" srcOrd="5" destOrd="0" presId="urn:microsoft.com/office/officeart/2005/8/layout/vList2"/>
    <dgm:cxn modelId="{5289202C-68C0-48BB-984C-6E9775A13F4B}" type="presParOf" srcId="{B9CFAF68-702E-43D8-83E3-EEF815F7C80F}" destId="{FF2EF26A-C502-481E-8B50-60945F31CBC7}" srcOrd="6" destOrd="0" presId="urn:microsoft.com/office/officeart/2005/8/layout/vList2"/>
    <dgm:cxn modelId="{78A836C6-0D6D-4878-9B64-B712016A8A1A}" type="presParOf" srcId="{B9CFAF68-702E-43D8-83E3-EEF815F7C80F}" destId="{F65AF8CA-909C-413C-8F76-F9509995223B}" srcOrd="7" destOrd="0" presId="urn:microsoft.com/office/officeart/2005/8/layout/vList2"/>
    <dgm:cxn modelId="{C02D7B2A-4589-4C1C-B771-D20A62BEFCE0}" type="presParOf" srcId="{B9CFAF68-702E-43D8-83E3-EEF815F7C80F}" destId="{A43DFB22-677D-45B9-BF4E-DBC125BA408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F2264-7194-4D0F-8A77-3084EBFC6FE0}">
      <dsp:nvSpPr>
        <dsp:cNvPr id="0" name=""/>
        <dsp:cNvSpPr/>
      </dsp:nvSpPr>
      <dsp:spPr>
        <a:xfrm>
          <a:off x="0" y="434"/>
          <a:ext cx="12420600" cy="861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 dirty="0"/>
            <a:t>The problem its made for</a:t>
          </a:r>
        </a:p>
      </dsp:txBody>
      <dsp:txXfrm>
        <a:off x="42077" y="42511"/>
        <a:ext cx="12336446" cy="777806"/>
      </dsp:txXfrm>
    </dsp:sp>
    <dsp:sp modelId="{F3647C89-9F52-41AC-9BD8-F04558FE5522}">
      <dsp:nvSpPr>
        <dsp:cNvPr id="0" name=""/>
        <dsp:cNvSpPr/>
      </dsp:nvSpPr>
      <dsp:spPr>
        <a:xfrm>
          <a:off x="0" y="875333"/>
          <a:ext cx="12420600" cy="861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 dirty="0"/>
            <a:t>How MCP Server works</a:t>
          </a:r>
        </a:p>
      </dsp:txBody>
      <dsp:txXfrm>
        <a:off x="42077" y="917410"/>
        <a:ext cx="12336446" cy="777806"/>
      </dsp:txXfrm>
    </dsp:sp>
    <dsp:sp modelId="{A3C55804-E9F8-4AA7-9A79-4E5EF43C1134}">
      <dsp:nvSpPr>
        <dsp:cNvPr id="0" name=""/>
        <dsp:cNvSpPr/>
      </dsp:nvSpPr>
      <dsp:spPr>
        <a:xfrm>
          <a:off x="0" y="1750231"/>
          <a:ext cx="12420600" cy="861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 dirty="0"/>
            <a:t>How to test MCP Servers</a:t>
          </a:r>
        </a:p>
      </dsp:txBody>
      <dsp:txXfrm>
        <a:off x="42077" y="1792308"/>
        <a:ext cx="12336446" cy="777806"/>
      </dsp:txXfrm>
    </dsp:sp>
    <dsp:sp modelId="{572A2A06-6D4C-46CB-895E-61E79489B633}">
      <dsp:nvSpPr>
        <dsp:cNvPr id="0" name=""/>
        <dsp:cNvSpPr/>
      </dsp:nvSpPr>
      <dsp:spPr>
        <a:xfrm>
          <a:off x="0" y="2625130"/>
          <a:ext cx="12420600" cy="861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 dirty="0"/>
            <a:t>Foundry Deployment for MCP Servers</a:t>
          </a:r>
        </a:p>
      </dsp:txBody>
      <dsp:txXfrm>
        <a:off x="42077" y="2667207"/>
        <a:ext cx="12336446" cy="777806"/>
      </dsp:txXfrm>
    </dsp:sp>
    <dsp:sp modelId="{CEA301D0-F4CA-41E3-97E1-168193BBEA61}">
      <dsp:nvSpPr>
        <dsp:cNvPr id="0" name=""/>
        <dsp:cNvSpPr/>
      </dsp:nvSpPr>
      <dsp:spPr>
        <a:xfrm>
          <a:off x="0" y="3500028"/>
          <a:ext cx="12420600" cy="861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 dirty="0"/>
            <a:t>How to connect Foundry to an MCP Server</a:t>
          </a:r>
        </a:p>
      </dsp:txBody>
      <dsp:txXfrm>
        <a:off x="42077" y="3542105"/>
        <a:ext cx="12336446" cy="777806"/>
      </dsp:txXfrm>
    </dsp:sp>
    <dsp:sp modelId="{4E8DA520-D8C0-474B-96D0-EC63495DB02A}">
      <dsp:nvSpPr>
        <dsp:cNvPr id="0" name=""/>
        <dsp:cNvSpPr/>
      </dsp:nvSpPr>
      <dsp:spPr>
        <a:xfrm>
          <a:off x="0" y="4374927"/>
          <a:ext cx="12420600" cy="861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 dirty="0"/>
            <a:t>How to create an MCP Server</a:t>
          </a:r>
        </a:p>
      </dsp:txBody>
      <dsp:txXfrm>
        <a:off x="42077" y="4417004"/>
        <a:ext cx="12336446" cy="7778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4F31B-106F-4EC7-AF74-53FB69BCB535}">
      <dsp:nvSpPr>
        <dsp:cNvPr id="0" name=""/>
        <dsp:cNvSpPr/>
      </dsp:nvSpPr>
      <dsp:spPr>
        <a:xfrm>
          <a:off x="69" y="628994"/>
          <a:ext cx="6658533" cy="187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MCP Inspector</a:t>
          </a:r>
        </a:p>
      </dsp:txBody>
      <dsp:txXfrm>
        <a:off x="69" y="628994"/>
        <a:ext cx="6658533" cy="1872000"/>
      </dsp:txXfrm>
    </dsp:sp>
    <dsp:sp modelId="{69A0EDCF-8C12-4164-9F89-0E3FC2738346}">
      <dsp:nvSpPr>
        <dsp:cNvPr id="0" name=""/>
        <dsp:cNvSpPr/>
      </dsp:nvSpPr>
      <dsp:spPr>
        <a:xfrm>
          <a:off x="69" y="2500994"/>
          <a:ext cx="6658533" cy="3610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Source Code on Github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Installed as Container Instance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List the MCP tools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Execute MCP tools</a:t>
          </a:r>
        </a:p>
      </dsp:txBody>
      <dsp:txXfrm>
        <a:off x="69" y="2500994"/>
        <a:ext cx="6658533" cy="3610318"/>
      </dsp:txXfrm>
    </dsp:sp>
    <dsp:sp modelId="{6646B340-8964-419E-8C68-57AF7FF3730D}">
      <dsp:nvSpPr>
        <dsp:cNvPr id="0" name=""/>
        <dsp:cNvSpPr/>
      </dsp:nvSpPr>
      <dsp:spPr>
        <a:xfrm>
          <a:off x="7590797" y="628994"/>
          <a:ext cx="6658533" cy="187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Apify</a:t>
          </a:r>
        </a:p>
      </dsp:txBody>
      <dsp:txXfrm>
        <a:off x="7590797" y="628994"/>
        <a:ext cx="6658533" cy="1872000"/>
      </dsp:txXfrm>
    </dsp:sp>
    <dsp:sp modelId="{B5DE13FF-29E5-4B97-AC6C-7E8F91AB12CA}">
      <dsp:nvSpPr>
        <dsp:cNvPr id="0" name=""/>
        <dsp:cNvSpPr/>
      </dsp:nvSpPr>
      <dsp:spPr>
        <a:xfrm>
          <a:off x="7590797" y="2500994"/>
          <a:ext cx="6658533" cy="3610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 dirty="0"/>
            <a:t>Builds a test Agent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 dirty="0"/>
            <a:t>Connects the Agent to the MCP</a:t>
          </a:r>
        </a:p>
      </dsp:txBody>
      <dsp:txXfrm>
        <a:off x="7590797" y="2500994"/>
        <a:ext cx="6658533" cy="36103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885AD-32F8-425E-8F55-D6CE03649E44}">
      <dsp:nvSpPr>
        <dsp:cNvPr id="0" name=""/>
        <dsp:cNvSpPr/>
      </dsp:nvSpPr>
      <dsp:spPr>
        <a:xfrm>
          <a:off x="0" y="20926"/>
          <a:ext cx="13835355" cy="1029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We create agents</a:t>
          </a:r>
        </a:p>
      </dsp:txBody>
      <dsp:txXfrm>
        <a:off x="50261" y="71187"/>
        <a:ext cx="13734833" cy="929078"/>
      </dsp:txXfrm>
    </dsp:sp>
    <dsp:sp modelId="{60C42033-2DDD-44FE-A028-1E5AAF21D4B3}">
      <dsp:nvSpPr>
        <dsp:cNvPr id="0" name=""/>
        <dsp:cNvSpPr/>
      </dsp:nvSpPr>
      <dsp:spPr>
        <a:xfrm>
          <a:off x="0" y="1208926"/>
          <a:ext cx="13835355" cy="1029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We create a connector to an MCP</a:t>
          </a:r>
        </a:p>
      </dsp:txBody>
      <dsp:txXfrm>
        <a:off x="50261" y="1259187"/>
        <a:ext cx="13734833" cy="929078"/>
      </dsp:txXfrm>
    </dsp:sp>
    <dsp:sp modelId="{41A89DD6-2718-4DD6-84BB-32ECA76B5D9E}">
      <dsp:nvSpPr>
        <dsp:cNvPr id="0" name=""/>
        <dsp:cNvSpPr/>
      </dsp:nvSpPr>
      <dsp:spPr>
        <a:xfrm>
          <a:off x="0" y="2396926"/>
          <a:ext cx="13835355" cy="1029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We create a connection to the MCP (carries the authentication)</a:t>
          </a:r>
        </a:p>
      </dsp:txBody>
      <dsp:txXfrm>
        <a:off x="50261" y="2447187"/>
        <a:ext cx="13734833" cy="929078"/>
      </dsp:txXfrm>
    </dsp:sp>
    <dsp:sp modelId="{C2B1E8C2-386B-4C74-A713-1290A4911C74}">
      <dsp:nvSpPr>
        <dsp:cNvPr id="0" name=""/>
        <dsp:cNvSpPr/>
      </dsp:nvSpPr>
      <dsp:spPr>
        <a:xfrm>
          <a:off x="0" y="3584926"/>
          <a:ext cx="13835355" cy="1029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The connector is inserted in the agent</a:t>
          </a:r>
        </a:p>
      </dsp:txBody>
      <dsp:txXfrm>
        <a:off x="50261" y="3635187"/>
        <a:ext cx="13734833" cy="929078"/>
      </dsp:txXfrm>
    </dsp:sp>
    <dsp:sp modelId="{4C3B4775-D151-478B-B151-0707F8126EEA}">
      <dsp:nvSpPr>
        <dsp:cNvPr id="0" name=""/>
        <dsp:cNvSpPr/>
      </dsp:nvSpPr>
      <dsp:spPr>
        <a:xfrm>
          <a:off x="0" y="4772926"/>
          <a:ext cx="13835355" cy="1029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Connector and Connection are best administered in Power Apps</a:t>
          </a:r>
        </a:p>
      </dsp:txBody>
      <dsp:txXfrm>
        <a:off x="50261" y="4823187"/>
        <a:ext cx="13734833" cy="929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46C1D-9CBF-434E-981F-B3745B468647}">
      <dsp:nvSpPr>
        <dsp:cNvPr id="0" name=""/>
        <dsp:cNvSpPr/>
      </dsp:nvSpPr>
      <dsp:spPr>
        <a:xfrm>
          <a:off x="0" y="32"/>
          <a:ext cx="13808164" cy="9623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MCP Server have tools</a:t>
          </a:r>
        </a:p>
      </dsp:txBody>
      <dsp:txXfrm>
        <a:off x="46977" y="47009"/>
        <a:ext cx="13714210" cy="868370"/>
      </dsp:txXfrm>
    </dsp:sp>
    <dsp:sp modelId="{9D34706D-ABD6-4F10-A612-9C32E7C57889}">
      <dsp:nvSpPr>
        <dsp:cNvPr id="0" name=""/>
        <dsp:cNvSpPr/>
      </dsp:nvSpPr>
      <dsp:spPr>
        <a:xfrm>
          <a:off x="0" y="1063157"/>
          <a:ext cx="13808164" cy="9623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Each tool is a single API call</a:t>
          </a:r>
        </a:p>
      </dsp:txBody>
      <dsp:txXfrm>
        <a:off x="46977" y="1110134"/>
        <a:ext cx="13714210" cy="868370"/>
      </dsp:txXfrm>
    </dsp:sp>
    <dsp:sp modelId="{C01DD0A5-1A04-4C0A-942B-351D73E01E45}">
      <dsp:nvSpPr>
        <dsp:cNvPr id="0" name=""/>
        <dsp:cNvSpPr/>
      </dsp:nvSpPr>
      <dsp:spPr>
        <a:xfrm>
          <a:off x="0" y="2126282"/>
          <a:ext cx="13808164" cy="9623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MCP Server list the tools</a:t>
          </a:r>
        </a:p>
      </dsp:txBody>
      <dsp:txXfrm>
        <a:off x="46977" y="2173259"/>
        <a:ext cx="13714210" cy="868370"/>
      </dsp:txXfrm>
    </dsp:sp>
    <dsp:sp modelId="{0434CAB3-1340-4065-BA9F-D529A0DC5978}">
      <dsp:nvSpPr>
        <dsp:cNvPr id="0" name=""/>
        <dsp:cNvSpPr/>
      </dsp:nvSpPr>
      <dsp:spPr>
        <a:xfrm>
          <a:off x="0" y="3189407"/>
          <a:ext cx="13808164" cy="9623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 dirty="0"/>
            <a:t>MCP Server is a proxy to call the tools</a:t>
          </a:r>
        </a:p>
      </dsp:txBody>
      <dsp:txXfrm>
        <a:off x="46977" y="3236384"/>
        <a:ext cx="13714210" cy="868370"/>
      </dsp:txXfrm>
    </dsp:sp>
    <dsp:sp modelId="{FC06EA74-621A-4F37-8EDE-930131678EE9}">
      <dsp:nvSpPr>
        <dsp:cNvPr id="0" name=""/>
        <dsp:cNvSpPr/>
      </dsp:nvSpPr>
      <dsp:spPr>
        <a:xfrm>
          <a:off x="0" y="4252532"/>
          <a:ext cx="13808164" cy="9623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 dirty="0"/>
            <a:t>Each Server focus on one purpose</a:t>
          </a:r>
        </a:p>
      </dsp:txBody>
      <dsp:txXfrm>
        <a:off x="46977" y="4299509"/>
        <a:ext cx="13714210" cy="868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2A8F9-3044-420A-879F-83B45CA8867A}">
      <dsp:nvSpPr>
        <dsp:cNvPr id="0" name=""/>
        <dsp:cNvSpPr/>
      </dsp:nvSpPr>
      <dsp:spPr>
        <a:xfrm>
          <a:off x="195" y="2437226"/>
          <a:ext cx="4623638" cy="1849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SSE</a:t>
          </a:r>
        </a:p>
      </dsp:txBody>
      <dsp:txXfrm>
        <a:off x="195" y="2437226"/>
        <a:ext cx="4623638" cy="1849455"/>
      </dsp:txXfrm>
    </dsp:sp>
    <dsp:sp modelId="{6A20789F-88DD-423A-951D-0915F13E6FFD}">
      <dsp:nvSpPr>
        <dsp:cNvPr id="0" name=""/>
        <dsp:cNvSpPr/>
      </dsp:nvSpPr>
      <dsp:spPr>
        <a:xfrm>
          <a:off x="195" y="4286682"/>
          <a:ext cx="4623638" cy="41713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Single Stateless Calls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GET Calls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Azure Functions are an example</a:t>
          </a:r>
        </a:p>
      </dsp:txBody>
      <dsp:txXfrm>
        <a:off x="195" y="4286682"/>
        <a:ext cx="4623638" cy="4171381"/>
      </dsp:txXfrm>
    </dsp:sp>
    <dsp:sp modelId="{70AC064A-B03F-49F0-A104-62255CC8AFB5}">
      <dsp:nvSpPr>
        <dsp:cNvPr id="0" name=""/>
        <dsp:cNvSpPr/>
      </dsp:nvSpPr>
      <dsp:spPr>
        <a:xfrm>
          <a:off x="5309612" y="2437226"/>
          <a:ext cx="5622992" cy="1849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Streamable HTTP</a:t>
          </a:r>
        </a:p>
      </dsp:txBody>
      <dsp:txXfrm>
        <a:off x="5309612" y="2437226"/>
        <a:ext cx="5622992" cy="1849455"/>
      </dsp:txXfrm>
    </dsp:sp>
    <dsp:sp modelId="{6F6857AF-D905-40E7-A7F3-5B9BF3F770D4}">
      <dsp:nvSpPr>
        <dsp:cNvPr id="0" name=""/>
        <dsp:cNvSpPr/>
      </dsp:nvSpPr>
      <dsp:spPr>
        <a:xfrm>
          <a:off x="5271143" y="4286682"/>
          <a:ext cx="5699929" cy="41713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 dirty="0"/>
            <a:t>Continuous </a:t>
          </a:r>
          <a:r>
            <a:rPr lang="en-MT" sz="4000" kern="1200" dirty="0" err="1"/>
            <a:t>statefull</a:t>
          </a:r>
          <a:r>
            <a:rPr lang="en-MT" sz="4000" kern="1200" dirty="0"/>
            <a:t> call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POST call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 dirty="0"/>
            <a:t>Example: </a:t>
          </a:r>
          <a:r>
            <a:rPr lang="en-MT" sz="4000" kern="1200" dirty="0" err="1"/>
            <a:t>MSLearn</a:t>
          </a:r>
          <a:endParaRPr lang="en-MT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 dirty="0"/>
            <a:t>Azure Functions make it partially (POST)</a:t>
          </a:r>
        </a:p>
      </dsp:txBody>
      <dsp:txXfrm>
        <a:off x="5271143" y="4286682"/>
        <a:ext cx="5699929" cy="4171381"/>
      </dsp:txXfrm>
    </dsp:sp>
    <dsp:sp modelId="{B620B931-7F3F-4270-BB31-3957C070ED14}">
      <dsp:nvSpPr>
        <dsp:cNvPr id="0" name=""/>
        <dsp:cNvSpPr/>
      </dsp:nvSpPr>
      <dsp:spPr>
        <a:xfrm>
          <a:off x="11618382" y="2437226"/>
          <a:ext cx="4623638" cy="1849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000" kern="1200"/>
            <a:t>STDIO</a:t>
          </a:r>
        </a:p>
      </dsp:txBody>
      <dsp:txXfrm>
        <a:off x="11618382" y="2437226"/>
        <a:ext cx="4623638" cy="1849455"/>
      </dsp:txXfrm>
    </dsp:sp>
    <dsp:sp modelId="{E8E70759-6BB3-476C-A350-AE0EFE31CB15}">
      <dsp:nvSpPr>
        <dsp:cNvPr id="0" name=""/>
        <dsp:cNvSpPr/>
      </dsp:nvSpPr>
      <dsp:spPr>
        <a:xfrm>
          <a:off x="11618382" y="4286682"/>
          <a:ext cx="4623638" cy="41713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In-Process call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4000" kern="1200"/>
            <a:t>Testing or special scenarios</a:t>
          </a:r>
        </a:p>
      </dsp:txBody>
      <dsp:txXfrm>
        <a:off x="11618382" y="4286682"/>
        <a:ext cx="4623638" cy="41713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41346-3272-409E-843B-583C4559A52A}">
      <dsp:nvSpPr>
        <dsp:cNvPr id="0" name=""/>
        <dsp:cNvSpPr/>
      </dsp:nvSpPr>
      <dsp:spPr>
        <a:xfrm>
          <a:off x="64" y="12303"/>
          <a:ext cx="6160033" cy="14165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900" kern="1200"/>
            <a:t>C# MCP SDK</a:t>
          </a:r>
        </a:p>
      </dsp:txBody>
      <dsp:txXfrm>
        <a:off x="64" y="12303"/>
        <a:ext cx="6160033" cy="1416502"/>
      </dsp:txXfrm>
    </dsp:sp>
    <dsp:sp modelId="{EAAF2CAE-6199-4187-AC4B-3328B496D865}">
      <dsp:nvSpPr>
        <dsp:cNvPr id="0" name=""/>
        <dsp:cNvSpPr/>
      </dsp:nvSpPr>
      <dsp:spPr>
        <a:xfrm>
          <a:off x="64" y="1428806"/>
          <a:ext cx="6160033" cy="40680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900" kern="1200"/>
            <a:t>Core SDK to build MCP Servers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900" kern="1200"/>
            <a:t>Support all MCP connection protocols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900" kern="1200"/>
            <a:t>Demo using Console App</a:t>
          </a:r>
        </a:p>
      </dsp:txBody>
      <dsp:txXfrm>
        <a:off x="64" y="1428806"/>
        <a:ext cx="6160033" cy="4068090"/>
      </dsp:txXfrm>
    </dsp:sp>
    <dsp:sp modelId="{3A670122-DD5D-40FF-A777-B6DA57BD8E61}">
      <dsp:nvSpPr>
        <dsp:cNvPr id="0" name=""/>
        <dsp:cNvSpPr/>
      </dsp:nvSpPr>
      <dsp:spPr>
        <a:xfrm>
          <a:off x="7022502" y="12303"/>
          <a:ext cx="6160033" cy="14165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900" kern="1200"/>
            <a:t>Azure Function MCP Extension</a:t>
          </a:r>
        </a:p>
      </dsp:txBody>
      <dsp:txXfrm>
        <a:off x="7022502" y="12303"/>
        <a:ext cx="6160033" cy="1416502"/>
      </dsp:txXfrm>
    </dsp:sp>
    <dsp:sp modelId="{B27D726A-841B-41B5-A30C-362509BBEE80}">
      <dsp:nvSpPr>
        <dsp:cNvPr id="0" name=""/>
        <dsp:cNvSpPr/>
      </dsp:nvSpPr>
      <dsp:spPr>
        <a:xfrm>
          <a:off x="7022502" y="1428806"/>
          <a:ext cx="6160033" cy="40680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900" kern="1200"/>
            <a:t>Based on the core MCP SDK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900" kern="1200"/>
            <a:t>Only SSE connection protocol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T" sz="3900" kern="1200"/>
            <a:t>Uses Azure Function Bindings and Triggers</a:t>
          </a:r>
        </a:p>
      </dsp:txBody>
      <dsp:txXfrm>
        <a:off x="7022502" y="1428806"/>
        <a:ext cx="6160033" cy="40680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8D36A-EA56-4A6E-A853-F4941E1911DB}">
      <dsp:nvSpPr>
        <dsp:cNvPr id="0" name=""/>
        <dsp:cNvSpPr/>
      </dsp:nvSpPr>
      <dsp:spPr>
        <a:xfrm>
          <a:off x="0" y="1967"/>
          <a:ext cx="12801600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 dirty="0"/>
            <a:t>Install the </a:t>
          </a:r>
          <a:r>
            <a:rPr lang="en-MT" sz="3500" kern="1200" dirty="0" err="1"/>
            <a:t>Nuget</a:t>
          </a:r>
          <a:r>
            <a:rPr lang="en-MT" sz="3500" kern="1200" dirty="0"/>
            <a:t> Package</a:t>
          </a:r>
        </a:p>
      </dsp:txBody>
      <dsp:txXfrm>
        <a:off x="40980" y="42947"/>
        <a:ext cx="12719640" cy="7575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8D36A-EA56-4A6E-A853-F4941E1911DB}">
      <dsp:nvSpPr>
        <dsp:cNvPr id="0" name=""/>
        <dsp:cNvSpPr/>
      </dsp:nvSpPr>
      <dsp:spPr>
        <a:xfrm>
          <a:off x="0" y="783"/>
          <a:ext cx="12801600" cy="6440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200" kern="1200" dirty="0"/>
            <a:t>Install the </a:t>
          </a:r>
          <a:r>
            <a:rPr lang="en-MT" sz="3200" kern="1200" dirty="0" err="1"/>
            <a:t>Nuget</a:t>
          </a:r>
          <a:r>
            <a:rPr lang="en-MT" sz="3200" kern="1200" dirty="0"/>
            <a:t> Package</a:t>
          </a:r>
        </a:p>
      </dsp:txBody>
      <dsp:txXfrm>
        <a:off x="31438" y="32221"/>
        <a:ext cx="12738724" cy="581126"/>
      </dsp:txXfrm>
    </dsp:sp>
    <dsp:sp modelId="{E0A3D929-F5E6-4365-97C4-015774390B6A}">
      <dsp:nvSpPr>
        <dsp:cNvPr id="0" name=""/>
        <dsp:cNvSpPr/>
      </dsp:nvSpPr>
      <dsp:spPr>
        <a:xfrm>
          <a:off x="0" y="656795"/>
          <a:ext cx="12801600" cy="6440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200" kern="1200" dirty="0"/>
            <a:t>Use </a:t>
          </a:r>
          <a:r>
            <a:rPr lang="en-MT" sz="3200" kern="1200" dirty="0" err="1"/>
            <a:t>McpToolTrigger</a:t>
          </a:r>
          <a:r>
            <a:rPr lang="en-MT" sz="3200" kern="1200" dirty="0"/>
            <a:t> on the function method</a:t>
          </a:r>
        </a:p>
      </dsp:txBody>
      <dsp:txXfrm>
        <a:off x="31438" y="688233"/>
        <a:ext cx="12738724" cy="581126"/>
      </dsp:txXfrm>
    </dsp:sp>
    <dsp:sp modelId="{F1FC4234-8F6F-4632-A55D-00D448E031C2}">
      <dsp:nvSpPr>
        <dsp:cNvPr id="0" name=""/>
        <dsp:cNvSpPr/>
      </dsp:nvSpPr>
      <dsp:spPr>
        <a:xfrm>
          <a:off x="0" y="1312807"/>
          <a:ext cx="12801600" cy="6440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200" kern="1200" dirty="0"/>
            <a:t>Each parameter is a property and needs to use </a:t>
          </a:r>
          <a:r>
            <a:rPr lang="en-MT" sz="3200" kern="1200" dirty="0" err="1"/>
            <a:t>McpToolProperty</a:t>
          </a:r>
          <a:r>
            <a:rPr lang="en-MT" sz="3200" kern="1200" dirty="0"/>
            <a:t> </a:t>
          </a:r>
        </a:p>
      </dsp:txBody>
      <dsp:txXfrm>
        <a:off x="31438" y="1344245"/>
        <a:ext cx="12738724" cy="5811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E7E08-9E76-4A23-AA16-AA082E2A9771}">
      <dsp:nvSpPr>
        <dsp:cNvPr id="0" name=""/>
        <dsp:cNvSpPr/>
      </dsp:nvSpPr>
      <dsp:spPr>
        <a:xfrm>
          <a:off x="0" y="30152"/>
          <a:ext cx="12801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600" kern="1200" dirty="0"/>
            <a:t>Install the </a:t>
          </a:r>
          <a:r>
            <a:rPr lang="en-MT" sz="2600" kern="1200" dirty="0" err="1"/>
            <a:t>Nuget</a:t>
          </a:r>
          <a:r>
            <a:rPr lang="en-MT" sz="2600" kern="1200" dirty="0"/>
            <a:t> Package</a:t>
          </a:r>
        </a:p>
      </dsp:txBody>
      <dsp:txXfrm>
        <a:off x="30442" y="60594"/>
        <a:ext cx="12740716" cy="562726"/>
      </dsp:txXfrm>
    </dsp:sp>
    <dsp:sp modelId="{E0A3D929-F5E6-4365-97C4-015774390B6A}">
      <dsp:nvSpPr>
        <dsp:cNvPr id="0" name=""/>
        <dsp:cNvSpPr/>
      </dsp:nvSpPr>
      <dsp:spPr>
        <a:xfrm>
          <a:off x="0" y="728642"/>
          <a:ext cx="12801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600" kern="1200" dirty="0"/>
            <a:t>Use </a:t>
          </a:r>
          <a:r>
            <a:rPr lang="en-MT" sz="2600" kern="1200" dirty="0" err="1"/>
            <a:t>McpToolTrigger</a:t>
          </a:r>
          <a:r>
            <a:rPr lang="en-MT" sz="2600" kern="1200" dirty="0"/>
            <a:t> on the function method</a:t>
          </a:r>
        </a:p>
      </dsp:txBody>
      <dsp:txXfrm>
        <a:off x="30442" y="759084"/>
        <a:ext cx="12740716" cy="562726"/>
      </dsp:txXfrm>
    </dsp:sp>
    <dsp:sp modelId="{F1FC4234-8F6F-4632-A55D-00D448E031C2}">
      <dsp:nvSpPr>
        <dsp:cNvPr id="0" name=""/>
        <dsp:cNvSpPr/>
      </dsp:nvSpPr>
      <dsp:spPr>
        <a:xfrm>
          <a:off x="0" y="1427132"/>
          <a:ext cx="12801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600" kern="1200"/>
            <a:t>Each parameter is a property and needs to use McpToolProperty </a:t>
          </a:r>
        </a:p>
      </dsp:txBody>
      <dsp:txXfrm>
        <a:off x="30442" y="1457574"/>
        <a:ext cx="12740716" cy="562726"/>
      </dsp:txXfrm>
    </dsp:sp>
    <dsp:sp modelId="{E0E1A8A4-B1D2-49E7-9CDB-0EB5F4210FD2}">
      <dsp:nvSpPr>
        <dsp:cNvPr id="0" name=""/>
        <dsp:cNvSpPr/>
      </dsp:nvSpPr>
      <dsp:spPr>
        <a:xfrm>
          <a:off x="0" y="2125622"/>
          <a:ext cx="12801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600" kern="1200"/>
            <a:t>Register each method in the startup</a:t>
          </a:r>
        </a:p>
      </dsp:txBody>
      <dsp:txXfrm>
        <a:off x="30442" y="2156064"/>
        <a:ext cx="12740716" cy="562726"/>
      </dsp:txXfrm>
    </dsp:sp>
    <dsp:sp modelId="{853D179B-2807-4706-80AF-74BAD59507C4}">
      <dsp:nvSpPr>
        <dsp:cNvPr id="0" name=""/>
        <dsp:cNvSpPr/>
      </dsp:nvSpPr>
      <dsp:spPr>
        <a:xfrm>
          <a:off x="0" y="2824112"/>
          <a:ext cx="12801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600" kern="1200"/>
            <a:t>Each parameter is also registered at startup</a:t>
          </a:r>
        </a:p>
      </dsp:txBody>
      <dsp:txXfrm>
        <a:off x="30442" y="2854554"/>
        <a:ext cx="12740716" cy="5627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C8491-4F60-475C-BF5C-D39CE8D3A033}">
      <dsp:nvSpPr>
        <dsp:cNvPr id="0" name=""/>
        <dsp:cNvSpPr/>
      </dsp:nvSpPr>
      <dsp:spPr>
        <a:xfrm>
          <a:off x="0" y="26015"/>
          <a:ext cx="15663440" cy="7669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String</a:t>
          </a:r>
          <a:endParaRPr lang="en-MT" sz="3200" kern="1200"/>
        </a:p>
      </dsp:txBody>
      <dsp:txXfrm>
        <a:off x="37439" y="63454"/>
        <a:ext cx="15588562" cy="692057"/>
      </dsp:txXfrm>
    </dsp:sp>
    <dsp:sp modelId="{7AC102F1-3710-46B9-9B93-1388D4821F62}">
      <dsp:nvSpPr>
        <dsp:cNvPr id="0" name=""/>
        <dsp:cNvSpPr/>
      </dsp:nvSpPr>
      <dsp:spPr>
        <a:xfrm>
          <a:off x="0" y="859190"/>
          <a:ext cx="15663440" cy="7669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I</a:t>
          </a:r>
          <a:r>
            <a:rPr lang="en-MT" sz="3200" kern="1200"/>
            <a:t>nteger</a:t>
          </a:r>
        </a:p>
      </dsp:txBody>
      <dsp:txXfrm>
        <a:off x="37439" y="896629"/>
        <a:ext cx="15588562" cy="692057"/>
      </dsp:txXfrm>
    </dsp:sp>
    <dsp:sp modelId="{37AF31C0-09CE-432E-8911-ECBF0ADECB48}">
      <dsp:nvSpPr>
        <dsp:cNvPr id="0" name=""/>
        <dsp:cNvSpPr/>
      </dsp:nvSpPr>
      <dsp:spPr>
        <a:xfrm>
          <a:off x="0" y="1692365"/>
          <a:ext cx="15663440" cy="7669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F</a:t>
          </a:r>
          <a:r>
            <a:rPr lang="en-MT" sz="3200" kern="1200"/>
            <a:t>loat</a:t>
          </a:r>
        </a:p>
      </dsp:txBody>
      <dsp:txXfrm>
        <a:off x="37439" y="1729804"/>
        <a:ext cx="15588562" cy="692057"/>
      </dsp:txXfrm>
    </dsp:sp>
    <dsp:sp modelId="{65FDA80C-09EA-4614-93E0-9798AC09587C}">
      <dsp:nvSpPr>
        <dsp:cNvPr id="0" name=""/>
        <dsp:cNvSpPr/>
      </dsp:nvSpPr>
      <dsp:spPr>
        <a:xfrm>
          <a:off x="0" y="2525540"/>
          <a:ext cx="15663440" cy="7669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Boolean</a:t>
          </a:r>
          <a:endParaRPr lang="en-MT" sz="3200" kern="1200"/>
        </a:p>
      </dsp:txBody>
      <dsp:txXfrm>
        <a:off x="37439" y="2562979"/>
        <a:ext cx="15588562" cy="692057"/>
      </dsp:txXfrm>
    </dsp:sp>
    <dsp:sp modelId="{3126FFCB-3758-4296-AE99-DEB54370BFBE}">
      <dsp:nvSpPr>
        <dsp:cNvPr id="0" name=""/>
        <dsp:cNvSpPr/>
      </dsp:nvSpPr>
      <dsp:spPr>
        <a:xfrm>
          <a:off x="0" y="3358715"/>
          <a:ext cx="15663440" cy="7669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enum (as string with an "enum" list)</a:t>
          </a:r>
          <a:endParaRPr lang="en-MT" sz="3200" kern="1200"/>
        </a:p>
      </dsp:txBody>
      <dsp:txXfrm>
        <a:off x="37439" y="3396154"/>
        <a:ext cx="15588562" cy="692057"/>
      </dsp:txXfrm>
    </dsp:sp>
    <dsp:sp modelId="{6EF8AB34-434C-4853-A01E-2B2E73AB8B35}">
      <dsp:nvSpPr>
        <dsp:cNvPr id="0" name=""/>
        <dsp:cNvSpPr/>
      </dsp:nvSpPr>
      <dsp:spPr>
        <a:xfrm>
          <a:off x="0" y="4191890"/>
          <a:ext cx="15663440" cy="7669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object (with "properties" mapping to the above types)</a:t>
          </a:r>
          <a:endParaRPr lang="en-MT" sz="3200" kern="1200"/>
        </a:p>
      </dsp:txBody>
      <dsp:txXfrm>
        <a:off x="37439" y="4229329"/>
        <a:ext cx="15588562" cy="692057"/>
      </dsp:txXfrm>
    </dsp:sp>
    <dsp:sp modelId="{693C5E42-3C3B-4567-9A2B-69F43CE48741}">
      <dsp:nvSpPr>
        <dsp:cNvPr id="0" name=""/>
        <dsp:cNvSpPr/>
      </dsp:nvSpPr>
      <dsp:spPr>
        <a:xfrm>
          <a:off x="0" y="5025065"/>
          <a:ext cx="15663440" cy="7669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array (of the above types)</a:t>
          </a:r>
          <a:endParaRPr lang="en-MT" sz="3200" kern="1200"/>
        </a:p>
      </dsp:txBody>
      <dsp:txXfrm>
        <a:off x="37439" y="5062504"/>
        <a:ext cx="15588562" cy="6920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E985C-1123-44B4-B8F3-54504FD2EA10}">
      <dsp:nvSpPr>
        <dsp:cNvPr id="0" name=""/>
        <dsp:cNvSpPr/>
      </dsp:nvSpPr>
      <dsp:spPr>
        <a:xfrm>
          <a:off x="0" y="11141"/>
          <a:ext cx="14401800" cy="865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600" kern="1200"/>
            <a:t>Default implementation uses a fixed key</a:t>
          </a:r>
        </a:p>
      </dsp:txBody>
      <dsp:txXfrm>
        <a:off x="42265" y="53406"/>
        <a:ext cx="14317270" cy="781270"/>
      </dsp:txXfrm>
    </dsp:sp>
    <dsp:sp modelId="{F383FC9B-CB56-4C4A-9FF6-62ADE9AB4BFA}">
      <dsp:nvSpPr>
        <dsp:cNvPr id="0" name=""/>
        <dsp:cNvSpPr/>
      </dsp:nvSpPr>
      <dsp:spPr>
        <a:xfrm>
          <a:off x="0" y="934541"/>
          <a:ext cx="14401800" cy="865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600" kern="1200"/>
            <a:t>The key is required – no option to disable it</a:t>
          </a:r>
        </a:p>
      </dsp:txBody>
      <dsp:txXfrm>
        <a:off x="42265" y="976806"/>
        <a:ext cx="14317270" cy="781270"/>
      </dsp:txXfrm>
    </dsp:sp>
    <dsp:sp modelId="{D4751F53-4AEC-4169-8D7A-AD6C35860B60}">
      <dsp:nvSpPr>
        <dsp:cNvPr id="0" name=""/>
        <dsp:cNvSpPr/>
      </dsp:nvSpPr>
      <dsp:spPr>
        <a:xfrm>
          <a:off x="0" y="1857942"/>
          <a:ext cx="14401800" cy="865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600" kern="1200"/>
            <a:t>The key is located as a custom implementation in API Keys</a:t>
          </a:r>
        </a:p>
      </dsp:txBody>
      <dsp:txXfrm>
        <a:off x="42265" y="1900207"/>
        <a:ext cx="14317270" cy="781270"/>
      </dsp:txXfrm>
    </dsp:sp>
    <dsp:sp modelId="{FF2EF26A-C502-481E-8B50-60945F31CBC7}">
      <dsp:nvSpPr>
        <dsp:cNvPr id="0" name=""/>
        <dsp:cNvSpPr/>
      </dsp:nvSpPr>
      <dsp:spPr>
        <a:xfrm>
          <a:off x="0" y="2781342"/>
          <a:ext cx="14401800" cy="865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600" kern="1200"/>
            <a:t>A header is used to pass the key: </a:t>
          </a:r>
          <a:r>
            <a:rPr lang="en-GB" sz="3600" kern="1200"/>
            <a:t>x-functions-key</a:t>
          </a:r>
          <a:endParaRPr lang="en-MT" sz="3600" kern="1200"/>
        </a:p>
      </dsp:txBody>
      <dsp:txXfrm>
        <a:off x="42265" y="2823607"/>
        <a:ext cx="14317270" cy="781270"/>
      </dsp:txXfrm>
    </dsp:sp>
    <dsp:sp modelId="{A43DFB22-677D-45B9-BF4E-DBC125BA4086}">
      <dsp:nvSpPr>
        <dsp:cNvPr id="0" name=""/>
        <dsp:cNvSpPr/>
      </dsp:nvSpPr>
      <dsp:spPr>
        <a:xfrm>
          <a:off x="0" y="3704742"/>
          <a:ext cx="14401800" cy="865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600" kern="1200" dirty="0"/>
            <a:t>It can also be passed on the query string: ?code=</a:t>
          </a:r>
        </a:p>
      </dsp:txBody>
      <dsp:txXfrm>
        <a:off x="42265" y="3747007"/>
        <a:ext cx="14317270" cy="781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14CA4-7F21-47BB-81D4-95857FE6B139}" type="datetimeFigureOut">
              <a:rPr lang="en-MT" smtClean="0"/>
              <a:t>03/10/2025</a:t>
            </a:fld>
            <a:endParaRPr lang="en-M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72374-1758-4B48-BD55-13AB5101D1B3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401326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B7FE8-C13E-9D19-8972-DF5EF4177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C2110-09FB-7BDD-97F6-503A121CF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2A1EF-C2DD-861B-0C86-118CE665C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1B507-F4C3-F3B9-501C-E8DB66B80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8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59252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6DCF7-ADD4-B342-F7D1-FF1F03A6F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A11A9-9CE6-1605-E71B-E79C460AA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A1FE0-735B-895D-7AFE-0AEC2A563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81CFD-B730-97ED-03C6-0B741A5D1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19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41036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2AF1-86EF-EA02-17E4-6CE19993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06F09-2BAD-1E29-5065-36E34427F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C889-B89F-C23B-6C0C-75BB493BC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CD3C-2205-E45C-D8C4-642260435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20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920413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6D93-40B1-1D44-97E1-4A36E9CB8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DB937-7DCA-AA42-C0EC-268EADBB6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BB68-7393-6654-38E5-CACA6F1D8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B3B95-DAD8-ECC1-88BA-A0233F160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21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81813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98A95-5628-0D86-5FF7-D55C4E015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A5A116-8298-3146-9149-56BF4D85E8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34B0F-2CA9-48AF-F62B-695E78D06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22F38-456D-15DE-DF36-3558CA72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22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02229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84D5F-69D7-9C0A-AB9B-C023580B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34379-52D4-32B8-C087-0C4FD25CD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F4F51-EEB1-9D13-7E02-4B9177A5E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C4346-5C1E-14C0-69E5-5BED23C53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24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092021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916BD-EED2-C92A-F9CF-1309EB6D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16607-E0B8-2488-B052-FCEDECA22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17665-8609-1C2F-3504-470886429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2B5A1-9C2C-274E-ADF2-1AD50E5B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26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702247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D5D3-48F4-545D-4A22-D3858161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F427B5-50A7-650A-2CEC-08D8BA5D6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D8C55-DF0D-E2C5-A044-F58047398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43662-D28F-ED94-921B-1D8A647B2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28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4137878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8E79-AD4B-C3F7-C67A-FF916CB2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0C6865-DB7B-CD26-3BD4-A474339E9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B9DBC-0868-96D3-B6B2-5AA8367A1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36987-6EEC-359D-EF07-51700CA58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31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613707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4E5A-187D-04D2-4686-262AAAFF6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36712-07F0-0FC1-A99F-3C01DF996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A1A5F-AEE5-493D-3B9B-9C68B4EC3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8F42-A845-9810-8359-8BFB81428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33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554110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BB8E-00DF-EB2B-A68A-FA1760935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E27F8-F889-B7FF-4E20-B41C768E2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4EF8F-26A0-FE34-CA0B-F10E0622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66932-78D2-BCC3-EA9A-699DD4D15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34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60835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9F5FB-8DDA-798E-50C7-996D6D53C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4F393D-4EF6-B5CB-99BD-46FFE64A0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00E09-D0CC-8F61-FFB8-03CABE5D3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9F0DF-C54F-7CBC-966F-C7EE78836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9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81822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34ED-B3C0-9575-4B43-1A31EE46D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2CEA8-06B7-0461-904B-3781A0CBE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91E9D-9D69-F278-1D63-DC82ABC44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B120E-4B0E-74BD-B5C2-C20B1B32E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35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3291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6C407-BDBB-24C5-3C43-A70009275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3C502-E7AF-45F8-37AF-B35C896D1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51BF1-7A44-FA31-5BF0-B3352E35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835D-3931-6315-85DE-C378BA467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11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411161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CEC9-EF3E-4C4B-8573-8F22E202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9507E2-9DCD-8137-DBAC-ED423C373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C93C-2C72-DBE5-8444-59F9791B8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16526-9C44-6AF3-3964-CBE3FB2DB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12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408271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14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22755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04F1D-EE14-0FC5-92E2-064639995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A6A4B-84C7-C708-AD82-5C846935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138EC-5B4F-6402-A0C0-9F30B814B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77DD3-C98D-21AB-F4E5-F1BE486F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15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51635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55D1-0382-A111-A48C-514399C7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437807-E476-5581-681B-33B441DFF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7D90-1F19-E468-C5FE-5D5D47333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87E89-3D14-0B88-DB44-3E16671FB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16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415222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C351-1C44-769A-B7F4-8F9D7195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D2C33-8DD5-0B65-9382-E8A38E153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894CA-0E80-0BC9-6867-4270BCD2D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59B9-3E28-C2EA-1FA0-0277BEC44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17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791187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99A62-F1BC-00F3-D975-342F29E26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F630B-D4CD-E261-9C32-F0EE21651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C8ED5-B331-B452-CFD9-8C81DF188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EDD17-BE5C-D879-4E9F-D74CA891B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72374-1758-4B48-BD55-13AB5101D1B3}" type="slidenum">
              <a:rPr lang="en-MT" smtClean="0"/>
              <a:t>18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46738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446650" y="-212765"/>
            <a:ext cx="20950699" cy="12583207"/>
            <a:chOff x="0" y="0"/>
            <a:chExt cx="533798" cy="3206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798" cy="320604"/>
            </a:xfrm>
            <a:custGeom>
              <a:avLst/>
              <a:gdLst/>
              <a:ahLst/>
              <a:cxnLst/>
              <a:rect l="l" t="t" r="r" b="b"/>
              <a:pathLst>
                <a:path w="533798" h="320604">
                  <a:moveTo>
                    <a:pt x="330598" y="0"/>
                  </a:moveTo>
                  <a:lnTo>
                    <a:pt x="0" y="0"/>
                  </a:lnTo>
                  <a:lnTo>
                    <a:pt x="203200" y="320604"/>
                  </a:lnTo>
                  <a:lnTo>
                    <a:pt x="533798" y="320604"/>
                  </a:lnTo>
                  <a:lnTo>
                    <a:pt x="330598" y="0"/>
                  </a:lnTo>
                  <a:close/>
                </a:path>
              </a:pathLst>
            </a:custGeom>
            <a:solidFill>
              <a:srgbClr val="034E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330598" cy="35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92535" y="5706859"/>
            <a:ext cx="5805813" cy="4580141"/>
            <a:chOff x="0" y="0"/>
            <a:chExt cx="406400" cy="3206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20604"/>
            </a:xfrm>
            <a:custGeom>
              <a:avLst/>
              <a:gdLst/>
              <a:ahLst/>
              <a:cxnLst/>
              <a:rect l="l" t="t" r="r" b="b"/>
              <a:pathLst>
                <a:path w="406400" h="320604">
                  <a:moveTo>
                    <a:pt x="203200" y="0"/>
                  </a:moveTo>
                  <a:lnTo>
                    <a:pt x="0" y="0"/>
                  </a:lnTo>
                  <a:lnTo>
                    <a:pt x="203200" y="320604"/>
                  </a:lnTo>
                  <a:lnTo>
                    <a:pt x="406400" y="32060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203200" cy="35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90976" y="0"/>
            <a:ext cx="3581212" cy="2825179"/>
            <a:chOff x="0" y="0"/>
            <a:chExt cx="406400" cy="3206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320604"/>
            </a:xfrm>
            <a:custGeom>
              <a:avLst/>
              <a:gdLst/>
              <a:ahLst/>
              <a:cxnLst/>
              <a:rect l="l" t="t" r="r" b="b"/>
              <a:pathLst>
                <a:path w="406400" h="320604">
                  <a:moveTo>
                    <a:pt x="203200" y="0"/>
                  </a:moveTo>
                  <a:lnTo>
                    <a:pt x="0" y="0"/>
                  </a:lnTo>
                  <a:lnTo>
                    <a:pt x="203200" y="320604"/>
                  </a:lnTo>
                  <a:lnTo>
                    <a:pt x="406400" y="32060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203200" cy="35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04962" y="1676376"/>
            <a:ext cx="7375144" cy="7581924"/>
          </a:xfrm>
          <a:custGeom>
            <a:avLst/>
            <a:gdLst/>
            <a:ahLst/>
            <a:cxnLst/>
            <a:rect l="l" t="t" r="r" b="b"/>
            <a:pathLst>
              <a:path w="7375144" h="7581924">
                <a:moveTo>
                  <a:pt x="0" y="0"/>
                </a:moveTo>
                <a:lnTo>
                  <a:pt x="7375145" y="0"/>
                </a:lnTo>
                <a:lnTo>
                  <a:pt x="7375145" y="7581924"/>
                </a:lnTo>
                <a:lnTo>
                  <a:pt x="0" y="7581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84417" y="846333"/>
            <a:ext cx="3151209" cy="1263548"/>
          </a:xfrm>
          <a:custGeom>
            <a:avLst/>
            <a:gdLst/>
            <a:ahLst/>
            <a:cxnLst/>
            <a:rect l="l" t="t" r="r" b="b"/>
            <a:pathLst>
              <a:path w="8183081" h="2695679">
                <a:moveTo>
                  <a:pt x="0" y="0"/>
                </a:moveTo>
                <a:lnTo>
                  <a:pt x="8183081" y="0"/>
                </a:lnTo>
                <a:lnTo>
                  <a:pt x="8183081" y="2695679"/>
                </a:lnTo>
                <a:lnTo>
                  <a:pt x="0" y="269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5088" y="1876440"/>
            <a:ext cx="4951379" cy="143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33953" y="8043880"/>
            <a:ext cx="2383763" cy="56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9"/>
              </a:lnSpc>
            </a:pPr>
            <a:r>
              <a:rPr lang="en-US" sz="329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04|10|25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D9E49-A497-BF6F-DF86-E878DFE482BA}"/>
              </a:ext>
            </a:extLst>
          </p:cNvPr>
          <p:cNvSpPr txBox="1"/>
          <p:nvPr/>
        </p:nvSpPr>
        <p:spPr>
          <a:xfrm>
            <a:off x="8261036" y="1499759"/>
            <a:ext cx="86859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MCP Server: The Phone </a:t>
            </a:r>
            <a:r>
              <a:rPr lang="en-GB" sz="6600" b="1" dirty="0" err="1">
                <a:solidFill>
                  <a:schemeClr val="bg1"/>
                </a:solidFill>
              </a:rPr>
              <a:t>Catalog</a:t>
            </a:r>
            <a:r>
              <a:rPr lang="en-GB" sz="6600" b="1" dirty="0">
                <a:solidFill>
                  <a:schemeClr val="bg1"/>
                </a:solidFill>
              </a:rPr>
              <a:t> for AI Agents</a:t>
            </a:r>
            <a:endParaRPr lang="en-MT" sz="6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9AFB9-6B36-138E-B3F1-5DD31E730D76}"/>
              </a:ext>
            </a:extLst>
          </p:cNvPr>
          <p:cNvSpPr txBox="1"/>
          <p:nvPr/>
        </p:nvSpPr>
        <p:spPr>
          <a:xfrm>
            <a:off x="12491711" y="5245194"/>
            <a:ext cx="4188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5400" dirty="0">
                <a:solidFill>
                  <a:schemeClr val="bg1"/>
                </a:solidFill>
              </a:rPr>
              <a:t>Dennes Torres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480927" y="-514350"/>
            <a:ext cx="10785897" cy="11445880"/>
            <a:chOff x="0" y="0"/>
            <a:chExt cx="2840730" cy="3014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-579440"/>
            <a:ext cx="10785897" cy="11445880"/>
            <a:chOff x="0" y="0"/>
            <a:chExt cx="2840730" cy="30145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509612" y="7761429"/>
            <a:ext cx="2978803" cy="2978803"/>
          </a:xfrm>
          <a:custGeom>
            <a:avLst/>
            <a:gdLst/>
            <a:ahLst/>
            <a:cxnLst/>
            <a:rect l="l" t="t" r="r" b="b"/>
            <a:pathLst>
              <a:path w="2978803" h="2978803">
                <a:moveTo>
                  <a:pt x="0" y="0"/>
                </a:moveTo>
                <a:lnTo>
                  <a:pt x="2978803" y="0"/>
                </a:lnTo>
                <a:lnTo>
                  <a:pt x="2978803" y="2978803"/>
                </a:lnTo>
                <a:lnTo>
                  <a:pt x="0" y="297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126093" y="1612717"/>
            <a:ext cx="877150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68"/>
              </a:lnSpc>
            </a:pPr>
            <a:r>
              <a:rPr lang="en-MT" sz="9200" b="1" dirty="0">
                <a:solidFill>
                  <a:srgbClr val="02303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How MCP Server Work</a:t>
            </a:r>
            <a:endParaRPr lang="en-US" sz="9200" b="1" dirty="0">
              <a:solidFill>
                <a:srgbClr val="023034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26093" y="7694754"/>
            <a:ext cx="8161907" cy="52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023034"/>
                </a:solidFill>
                <a:latin typeface="Hero"/>
                <a:ea typeface="Hero"/>
                <a:cs typeface="Hero"/>
                <a:sym typeface="Hero"/>
              </a:rPr>
              <a:t>https://datasaturday.eu/DataSaturdaySofia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B12A52-FC11-1091-9EB8-0DA6DADD932D}"/>
              </a:ext>
            </a:extLst>
          </p:cNvPr>
          <p:cNvGrpSpPr/>
          <p:nvPr/>
        </p:nvGrpSpPr>
        <p:grpSpPr>
          <a:xfrm rot="5476516">
            <a:off x="698108" y="3171309"/>
            <a:ext cx="5696771" cy="3944382"/>
            <a:chOff x="0" y="0"/>
            <a:chExt cx="1027168" cy="7112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7D2F11D-0F73-C969-2464-DAE482EEDE3F}"/>
                </a:ext>
              </a:extLst>
            </p:cNvPr>
            <p:cNvSpPr/>
            <p:nvPr/>
          </p:nvSpPr>
          <p:spPr>
            <a:xfrm>
              <a:off x="58418" y="65323"/>
              <a:ext cx="910332" cy="645877"/>
            </a:xfrm>
            <a:custGeom>
              <a:avLst/>
              <a:gdLst/>
              <a:ahLst/>
              <a:cxnLst/>
              <a:rect l="l" t="t" r="r" b="b"/>
              <a:pathLst>
                <a:path w="910332" h="645877">
                  <a:moveTo>
                    <a:pt x="529954" y="38242"/>
                  </a:moveTo>
                  <a:lnTo>
                    <a:pt x="893962" y="542312"/>
                  </a:lnTo>
                  <a:cubicBezTo>
                    <a:pt x="908323" y="562198"/>
                    <a:pt x="910332" y="588454"/>
                    <a:pt x="899164" y="610294"/>
                  </a:cubicBezTo>
                  <a:cubicBezTo>
                    <a:pt x="887996" y="632134"/>
                    <a:pt x="865534" y="645877"/>
                    <a:pt x="841004" y="645877"/>
                  </a:cubicBezTo>
                  <a:lnTo>
                    <a:pt x="69328" y="645877"/>
                  </a:lnTo>
                  <a:cubicBezTo>
                    <a:pt x="44798" y="645877"/>
                    <a:pt x="22336" y="632134"/>
                    <a:pt x="11168" y="610294"/>
                  </a:cubicBezTo>
                  <a:cubicBezTo>
                    <a:pt x="0" y="588454"/>
                    <a:pt x="2009" y="562198"/>
                    <a:pt x="16370" y="542312"/>
                  </a:cubicBezTo>
                  <a:lnTo>
                    <a:pt x="380378" y="38242"/>
                  </a:lnTo>
                  <a:cubicBezTo>
                    <a:pt x="397721" y="14226"/>
                    <a:pt x="425542" y="0"/>
                    <a:pt x="455166" y="0"/>
                  </a:cubicBezTo>
                  <a:cubicBezTo>
                    <a:pt x="484790" y="0"/>
                    <a:pt x="512611" y="14226"/>
                    <a:pt x="529954" y="38242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CA2AA185-BD3A-AEB5-D29E-3BF004893C11}"/>
                </a:ext>
              </a:extLst>
            </p:cNvPr>
            <p:cNvSpPr txBox="1"/>
            <p:nvPr/>
          </p:nvSpPr>
          <p:spPr>
            <a:xfrm>
              <a:off x="160495" y="292100"/>
              <a:ext cx="70617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66EB2-0CA4-C695-BFE2-160AE583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502A0D-16D3-6C6B-ECC7-0391D87D14C4}"/>
              </a:ext>
            </a:extLst>
          </p:cNvPr>
          <p:cNvGrpSpPr/>
          <p:nvPr/>
        </p:nvGrpSpPr>
        <p:grpSpPr>
          <a:xfrm>
            <a:off x="0" y="3810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2CE1A81-805E-2DBB-A131-16EF709080EF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51CA3A6-EF33-CEDB-C4D5-8316633169EB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9CE4D37-5CBE-94FB-7F12-0CAB544B4CC4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06CB2CF-3AD0-C608-A202-2074488F7D36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C5F30CF-ACFE-67D0-E222-0703323CD12F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831557B-B2E0-C47F-08DF-2C6FF2B955AD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332A514-9533-8195-0E5F-2EA7B101F14D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6814D23-CFC2-34F2-949A-CF8660A450F6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44F30CC-7E89-D154-4356-17EE0E77CC58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32974C6-5DC1-377D-FA28-9FF5F81A509A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DDB1180-2D8E-8CB9-36C3-EFD1855C5632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8FBCC6A-C1EE-C7D7-8D46-BB0E18F8D34B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D133AD8-2ED9-6099-E6CA-5B818B677C52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CBA3F3A-AB3D-0F89-2AB1-DF8BC30DF9FE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DF7DCDDF-86A1-C5D7-4BD1-708312C04CC6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6C04BCE-E414-779E-3315-16A72CE8C5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632C4C93-28E5-D9E5-7B24-2D7736E4F6C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FF8516C-A858-ACDF-1287-E1CDDF6E8CB4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71E6CC6-CFC0-7A44-D8A3-7C07234E93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D67505F-53F2-268D-5A42-CEA2CBA064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A294A77A-6FB8-507C-6203-7FEEED875D57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6E7A07BF-0366-ADDD-526E-AC049513E1AA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DAEA658-0089-BE44-260D-E676A5233832}"/>
              </a:ext>
            </a:extLst>
          </p:cNvPr>
          <p:cNvSpPr txBox="1"/>
          <p:nvPr/>
        </p:nvSpPr>
        <p:spPr>
          <a:xfrm>
            <a:off x="3807970" y="1162050"/>
            <a:ext cx="11051030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How MCP Servers work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BF5B528F-8CC5-0636-09B0-0BFEE874D615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76F20569-8CFC-CA93-67C2-0CCF58137FA7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F0460F72-A6A5-723B-B505-B1EB8C452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157318"/>
              </p:ext>
            </p:extLst>
          </p:nvPr>
        </p:nvGraphicFramePr>
        <p:xfrm>
          <a:off x="2268337" y="2781300"/>
          <a:ext cx="13808164" cy="5214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11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1246C1D-9CBF-434E-981F-B3745B468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9D34706D-ABD6-4F10-A612-9C32E7C57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01DD0A5-1A04-4C0A-942B-351D73E01E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0434CAB3-1340-4065-BA9F-D529A0DC59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FC06EA74-621A-4F37-8EDE-930131678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10F7C-893F-7729-3EBC-572AF26F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5BF45E-40EA-2298-7430-4EAE6F39E79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533F57-3F4B-90D1-DB2D-E48A5CEB3A3A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8130215-7319-D310-86FA-011211CBBFE4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249CABF-BA74-3849-BA2D-A732712E7B56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3E211A5-DFDC-2E7E-4843-C3D4A87CFAE5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0F2A633-FD51-B0C9-F4E6-94A919E95E83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C6FE7BA-0407-171E-775F-FF4D89551BE0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00B1B52-2824-5E00-BC52-CCF66AB35033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9E8CD4A-503D-65ED-DEB8-7E3958223BF8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F5A0074-471F-B875-6E17-FFB3F75FF931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B1AE148-72C3-C68A-3747-6A3A03D05270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055E319-41B0-5450-01BF-46D1A1C0B1BC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61F7AD5-8E58-4C18-857A-9D3D43207A9B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4FB1B15-D62D-69C7-42AB-388C1F191EBF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99F1F25-C903-85FD-7351-98E1B57CCA73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FE7C2DE-DC81-A9D9-64EE-CD37BE4B58DB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92FD3D7-B757-B5BB-E5F6-080F1F795A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084CC97-722B-65D6-59DB-E7A19B6EA53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0B593E3-1BC2-2780-6012-0375FBEF9B0B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4054A9F-B0EB-2A00-5D28-3C42EBADA1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C0FB154-828B-EF30-0AC6-CBA9B3EE6C0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BD728066-2695-43A7-77AE-2669413898C4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4A6CD536-8294-BBE5-31C8-ACD134C3DAEC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C87E818-EE79-E4E9-68FE-39F611BA4AA7}"/>
              </a:ext>
            </a:extLst>
          </p:cNvPr>
          <p:cNvSpPr txBox="1"/>
          <p:nvPr/>
        </p:nvSpPr>
        <p:spPr>
          <a:xfrm>
            <a:off x="3108522" y="1566845"/>
            <a:ext cx="12033356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MCP Connection Protocol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0C5DFAC1-F526-F7C6-5384-E506B0C70598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820EC816-8E67-36DF-FC37-9FC8E3DB41CA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BFBB2266-86E7-63C0-CF4A-9BE813586426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F7B33C33-6B00-DABA-7A32-69C8E932A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200890"/>
              </p:ext>
            </p:extLst>
          </p:nvPr>
        </p:nvGraphicFramePr>
        <p:xfrm>
          <a:off x="1689559" y="190500"/>
          <a:ext cx="16242217" cy="1089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718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3142A8F9-3044-420A-879F-83B45CA88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A20789F-88DD-423A-951D-0915F13E6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70AC064A-B03F-49F0-A104-62255CC8AF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F6857AF-D905-40E7-A7F3-5B9BF3F77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B620B931-7F3F-4270-BB31-3957C070E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8E70759-6BB3-476C-A350-AE0EFE31CB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C41653-B664-0E43-76B1-732B85CA0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034DF2B-27D6-0AEE-CA46-58BE617F77DE}"/>
              </a:ext>
            </a:extLst>
          </p:cNvPr>
          <p:cNvGrpSpPr/>
          <p:nvPr/>
        </p:nvGrpSpPr>
        <p:grpSpPr>
          <a:xfrm>
            <a:off x="8480927" y="-514350"/>
            <a:ext cx="10785897" cy="11445880"/>
            <a:chOff x="0" y="0"/>
            <a:chExt cx="2840730" cy="301455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84B732D-E5E2-8BA9-77B2-88BE32C7334F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E35A6F-375E-4376-DC6C-9E1087D44B4E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F642CCB-8B71-2BD8-9F8B-5EFE10494E83}"/>
              </a:ext>
            </a:extLst>
          </p:cNvPr>
          <p:cNvGrpSpPr/>
          <p:nvPr/>
        </p:nvGrpSpPr>
        <p:grpSpPr>
          <a:xfrm>
            <a:off x="9144000" y="-579440"/>
            <a:ext cx="10785897" cy="11445880"/>
            <a:chOff x="0" y="0"/>
            <a:chExt cx="2840730" cy="30145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61397F-216B-BA7E-663B-2DE742AE0E93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220BE48-B1A4-933D-1BA5-7CC638FD6B27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91626943-C68A-FA36-D274-5339DFF40E21}"/>
              </a:ext>
            </a:extLst>
          </p:cNvPr>
          <p:cNvSpPr/>
          <p:nvPr/>
        </p:nvSpPr>
        <p:spPr>
          <a:xfrm>
            <a:off x="12509612" y="7761429"/>
            <a:ext cx="2978803" cy="2978803"/>
          </a:xfrm>
          <a:custGeom>
            <a:avLst/>
            <a:gdLst/>
            <a:ahLst/>
            <a:cxnLst/>
            <a:rect l="l" t="t" r="r" b="b"/>
            <a:pathLst>
              <a:path w="2978803" h="2978803">
                <a:moveTo>
                  <a:pt x="0" y="0"/>
                </a:moveTo>
                <a:lnTo>
                  <a:pt x="2978803" y="0"/>
                </a:lnTo>
                <a:lnTo>
                  <a:pt x="2978803" y="2978803"/>
                </a:lnTo>
                <a:lnTo>
                  <a:pt x="0" y="297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1AD1C36-E374-1DEE-C30E-8C354F0035F0}"/>
              </a:ext>
            </a:extLst>
          </p:cNvPr>
          <p:cNvSpPr txBox="1"/>
          <p:nvPr/>
        </p:nvSpPr>
        <p:spPr>
          <a:xfrm>
            <a:off x="10126093" y="1612717"/>
            <a:ext cx="877150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68"/>
              </a:lnSpc>
            </a:pPr>
            <a:r>
              <a:rPr lang="en-MT" sz="9200" b="1" dirty="0">
                <a:solidFill>
                  <a:srgbClr val="02303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How to Create an MCP Server</a:t>
            </a:r>
            <a:endParaRPr lang="en-US" sz="9200" b="1" dirty="0">
              <a:solidFill>
                <a:srgbClr val="023034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5C19235-0DFB-EE43-55A9-C91F754940ED}"/>
              </a:ext>
            </a:extLst>
          </p:cNvPr>
          <p:cNvSpPr txBox="1"/>
          <p:nvPr/>
        </p:nvSpPr>
        <p:spPr>
          <a:xfrm>
            <a:off x="10126093" y="7694754"/>
            <a:ext cx="8161907" cy="52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023034"/>
                </a:solidFill>
                <a:latin typeface="Hero"/>
                <a:ea typeface="Hero"/>
                <a:cs typeface="Hero"/>
                <a:sym typeface="Hero"/>
              </a:rPr>
              <a:t>https://datasaturday.eu/DataSaturdaySofia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765E344E-D06E-C027-DBD4-AEAC9312D3D8}"/>
              </a:ext>
            </a:extLst>
          </p:cNvPr>
          <p:cNvGrpSpPr/>
          <p:nvPr/>
        </p:nvGrpSpPr>
        <p:grpSpPr>
          <a:xfrm rot="5476516">
            <a:off x="698108" y="3171309"/>
            <a:ext cx="5696771" cy="3944382"/>
            <a:chOff x="0" y="0"/>
            <a:chExt cx="1027168" cy="7112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4893502-91E5-A023-35C6-CB5D881FC745}"/>
                </a:ext>
              </a:extLst>
            </p:cNvPr>
            <p:cNvSpPr/>
            <p:nvPr/>
          </p:nvSpPr>
          <p:spPr>
            <a:xfrm>
              <a:off x="58418" y="65323"/>
              <a:ext cx="910332" cy="645877"/>
            </a:xfrm>
            <a:custGeom>
              <a:avLst/>
              <a:gdLst/>
              <a:ahLst/>
              <a:cxnLst/>
              <a:rect l="l" t="t" r="r" b="b"/>
              <a:pathLst>
                <a:path w="910332" h="645877">
                  <a:moveTo>
                    <a:pt x="529954" y="38242"/>
                  </a:moveTo>
                  <a:lnTo>
                    <a:pt x="893962" y="542312"/>
                  </a:lnTo>
                  <a:cubicBezTo>
                    <a:pt x="908323" y="562198"/>
                    <a:pt x="910332" y="588454"/>
                    <a:pt x="899164" y="610294"/>
                  </a:cubicBezTo>
                  <a:cubicBezTo>
                    <a:pt x="887996" y="632134"/>
                    <a:pt x="865534" y="645877"/>
                    <a:pt x="841004" y="645877"/>
                  </a:cubicBezTo>
                  <a:lnTo>
                    <a:pt x="69328" y="645877"/>
                  </a:lnTo>
                  <a:cubicBezTo>
                    <a:pt x="44798" y="645877"/>
                    <a:pt x="22336" y="632134"/>
                    <a:pt x="11168" y="610294"/>
                  </a:cubicBezTo>
                  <a:cubicBezTo>
                    <a:pt x="0" y="588454"/>
                    <a:pt x="2009" y="562198"/>
                    <a:pt x="16370" y="542312"/>
                  </a:cubicBezTo>
                  <a:lnTo>
                    <a:pt x="380378" y="38242"/>
                  </a:lnTo>
                  <a:cubicBezTo>
                    <a:pt x="397721" y="14226"/>
                    <a:pt x="425542" y="0"/>
                    <a:pt x="455166" y="0"/>
                  </a:cubicBezTo>
                  <a:cubicBezTo>
                    <a:pt x="484790" y="0"/>
                    <a:pt x="512611" y="14226"/>
                    <a:pt x="529954" y="38242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B7E4C628-04DB-331A-6759-9B3ADEF9C83D}"/>
                </a:ext>
              </a:extLst>
            </p:cNvPr>
            <p:cNvSpPr txBox="1"/>
            <p:nvPr/>
          </p:nvSpPr>
          <p:spPr>
            <a:xfrm>
              <a:off x="160495" y="292100"/>
              <a:ext cx="70617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466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/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/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2659"/>
                </a:lnSpc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/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/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224610" y="1162050"/>
            <a:ext cx="10634390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Frameworks for MCP Servers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E52A549A-F4F2-B52A-2D76-212FE3F8D7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8114"/>
              </p:ext>
            </p:extLst>
          </p:nvPr>
        </p:nvGraphicFramePr>
        <p:xfrm>
          <a:off x="2533530" y="3055398"/>
          <a:ext cx="13182600" cy="550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2C41346-3272-409E-843B-583C4559A5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AAF2CAE-6199-4187-AC4B-3328B496D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3A670122-DD5D-40FF-A777-B6DA57BD8E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B27D726A-841B-41B5-A30C-362509BBE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2E2B1-06C7-D6ED-ADD3-34B07595C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2AD202-A8AA-CCC2-AF8E-5AA738B25BB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673234-639E-7107-A99F-819E38DF5E91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5448EA6-D182-4088-D626-51C48FF29513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3C574AC-B168-5D1C-662D-420B7799BF58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60F3D29-E168-968A-1111-E15DCED0CB34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A7FAF4B-F3BC-2AFC-A65E-8CBA3192B93A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7245FA5-02F5-65E6-5762-2EECA9D58289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9CDDF45-56BA-58EA-B696-BEB90958DB1A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09259EF-0CF2-DD23-FFF9-0351A60DB4A6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522882-0EA2-C8DB-35AC-E0AE2177C0E2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600879E-E636-7E15-9F70-1B7D6CCA0FAD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06EEFA7-FA68-DF9E-0D53-B3DAD33F22AE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3BF0D8E-7804-BB08-4301-D61D4BC0EED9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D937D16-6D03-B9B6-A846-9207B1C10A49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E34989D-A260-A383-F074-44C0612C26C2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DBE1C09-6B87-8A31-E5CF-D280247349A8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CCAE6FA-91A8-FC01-3F99-8DCFF78ADA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5A55081-8396-2CD2-7B30-F6AE8F192D5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25FCE1F-F627-1EF4-EDA3-113766CFBF89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D8953A0-F2A0-4A4C-1168-CE624F66FF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D33D281-82D3-8393-D958-6E8C8E3E2DA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F2D80E7E-AD5F-F54B-4EB0-6EE0F52540BF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3F5D82D-FAD4-99B4-DD78-C0D636DC6D0B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454A918-C852-080E-32B7-25A860520E32}"/>
              </a:ext>
            </a:extLst>
          </p:cNvPr>
          <p:cNvSpPr txBox="1"/>
          <p:nvPr/>
        </p:nvSpPr>
        <p:spPr>
          <a:xfrm>
            <a:off x="4224610" y="1162050"/>
            <a:ext cx="10634390" cy="265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Developing the Azure Function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E7F5D40C-3C41-0F45-E1D4-572CA2B8E719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0A494484-5250-6C86-EEDB-DDE7ED0CAE19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71EF3581-6AC4-6E87-0223-2A4369F9A6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222685"/>
              </p:ext>
            </p:extLst>
          </p:nvPr>
        </p:nvGraphicFramePr>
        <p:xfrm>
          <a:off x="2655186" y="3414508"/>
          <a:ext cx="12801600" cy="843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94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828D36A-EA56-4A6E-A853-F4941E191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87F69-3292-E596-B7BF-4B77236A9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973637-687C-385B-ED4B-1B31142A364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31CEDC-2CCB-AB7A-C1FB-F95E17163B9F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B2B268F-0176-738A-053D-D71A4ECDCF71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5A8E732-6366-D83A-6D70-890A24C151AF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74AE90B-813E-3435-B7E4-680B5CB92F9C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9DD830-25A2-83DE-FAC3-A5FFBA8BF149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12B973E-951D-EAE3-4C5D-6B84E84E8609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45A2652-7938-61E8-00E3-CA13C1BBBCE7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76E7D00-B3A8-BE92-38CB-E2B062EFB97D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B53C32F-CBEB-65B1-E3CB-711BD0769475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2D5FD1-AB81-5196-24D3-C8025E632AAE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D4F7B7B-53FA-7A3C-F9AD-C93C7B785301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CE36FEB-AA6C-5551-E055-14C44DE3B66C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DE50B51-5B04-FF89-A5E5-A184307533D4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7A0497D-CB29-9B35-6639-7B1959759E2B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C5F3A6E-FC4D-FCCE-912D-264881D13728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8C108D-D0D3-6F48-82EC-0F40DF3AAE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F43E769-2D07-D567-06D3-20BDA9D3027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63D162F-BBFD-471D-E403-487FDD52500A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653E0F6-5ABA-FA14-645F-B1015AB4500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CECCD2C-206C-7987-8ABF-9AD53E2FAE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44E90F22-2D5E-3D18-2DC8-46B9456F040A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49DEF229-E5FC-D583-2F24-B3F725B7C173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F2BF42C-AC5D-BC5B-F849-8C2769EAD073}"/>
              </a:ext>
            </a:extLst>
          </p:cNvPr>
          <p:cNvSpPr txBox="1"/>
          <p:nvPr/>
        </p:nvSpPr>
        <p:spPr>
          <a:xfrm>
            <a:off x="4224610" y="1162050"/>
            <a:ext cx="10634390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 err="1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Nuget</a:t>
            </a: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Package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FF3BC19B-617C-361B-B6F5-100758590C00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2E64691E-3958-19A3-FEE2-6BE8988C78DA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4168D0F9-80CE-3CCD-09B2-8E90BC952A7E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0C9271-D3CA-A9DE-17AD-E2E3FBDF4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750" y="2752764"/>
            <a:ext cx="13720715" cy="54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8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1D6708-A043-E914-C2B2-BA48051C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F45084-20CE-9F96-12AF-56BCCF9A880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B9A9EB-3AF4-4F9F-4FC9-C3EEF8C95544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9E56832-17FF-C48E-3CA2-47ABAB10A4C0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A147AD9-CC99-61F5-4AFA-0299C16DA512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2E3F5D-A5EF-750E-79B9-D9A13344A518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3497FBB-902E-DE11-ACF6-FB83B8E0A821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E0EBD2D-89C8-E76B-2C8C-173EF2226057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7476AC-192F-03DF-EE26-283D3C4DB147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A97A028-A1D9-5BBD-7130-9D0B75ECC183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657E3C7-6A25-CD86-0E1A-5FCC2B147146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6DE08C3-9D9B-3789-2ABC-029658662A16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B1FCD33-C207-A226-36F0-990698FCC1B5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309726C-5857-3852-B6A0-A813F6683958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43A74E3-CD69-7829-B29F-391E981E4AEC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0D0D4D0-7E7D-A8EF-DF1C-7BB46B37D44B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68C7B28-DC96-AF87-67AF-BEB0A2D4B156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1D87FCA-8B5E-F4A2-1855-8246980612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757182A-4F36-7839-3B17-57FB4EC5FB3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5943CA1-4B3D-01EE-662A-0147837E950C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64D947B-8182-F212-0DD2-F282128B96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6A6D8BB-5ED9-AE43-771A-6AF6834AE07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7917C71E-9DF3-0578-A034-FFDE87F9F845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341ED19C-8094-CED4-585E-ECD8AF4216C1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514E3BB-634B-1EB7-5E66-92924A3FCF2E}"/>
              </a:ext>
            </a:extLst>
          </p:cNvPr>
          <p:cNvSpPr txBox="1"/>
          <p:nvPr/>
        </p:nvSpPr>
        <p:spPr>
          <a:xfrm>
            <a:off x="4224610" y="1162050"/>
            <a:ext cx="10634390" cy="265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Developing the Azure Function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C3D1FC85-BBD0-6C85-A082-08017778A8CC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DB7A952F-6C50-432C-B5D8-63860EFC1393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E5F7D464-BCE1-7B06-3B47-FBCEB0A3C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412902"/>
              </p:ext>
            </p:extLst>
          </p:nvPr>
        </p:nvGraphicFramePr>
        <p:xfrm>
          <a:off x="2655186" y="3414507"/>
          <a:ext cx="12801600" cy="195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664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0A3D929-F5E6-4365-97C4-015774390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F1FC4234-8F6F-4632-A55D-00D448E031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6F8F44-0FB3-FCA1-5B9A-664F4BAA1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97F34-6315-C280-D520-64E17A1B966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F87E59-A284-DA03-DCD3-042033B6446D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27EBE7-3CDD-0EC8-299A-E190B0A69026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7330EB4-FBD1-BC89-0261-2298B07054A3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4AE42C-3B8E-6D0C-456E-920B5B86258A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C3C6E00-756E-F62A-B2CC-63322FD12826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2F37CE7-62E1-B551-094C-A936C8C19262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FAF2178-A933-7D08-0B12-0DC12447FD1E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2D7F468-18C6-D4E9-9A65-FB922D249FAA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3567FB0-64E7-9AF7-A613-B73FA9EC824F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43FD763-850C-7E8D-B1E8-ABF7043B5934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1446A4A-E428-94DD-2850-C04948304EF9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664BCCE-B919-4412-AE92-360F1A797E70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4D0719F-DAFA-DEDC-36FC-2A67BC76A124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34C3496-EB5D-8139-5B3E-DD0AF7D692A5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672857B-5BA1-0D08-6E38-6B8FD8226B2D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155E6A7-33BD-D12F-A38B-2874877607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E29D005-4692-EF10-6BD6-84F922A5DAA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EF0C3A7-F117-810D-B298-F74344169DD5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9D3AD3E-1AC2-318D-C387-BD50D9A853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5016A57-823A-0D97-292B-89566B1F1F5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DA8ABFB6-5101-BFA0-24A5-AA2DE9EEF444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15AE65E-AACE-7C98-7690-C78D0F7AF1B5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4AF0A5B6-2761-172F-EC7E-DF5D1942BB59}"/>
              </a:ext>
            </a:extLst>
          </p:cNvPr>
          <p:cNvSpPr txBox="1"/>
          <p:nvPr/>
        </p:nvSpPr>
        <p:spPr>
          <a:xfrm>
            <a:off x="3429000" y="1162050"/>
            <a:ext cx="11430000" cy="265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Azure Function Trigger and Binding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61D1F268-F87A-4F61-EB36-4F0C0330D073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951E8502-D02F-A680-73CA-2F67ECB7139D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04612D3B-F744-924C-DAAC-9BECDBF2D55E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4A083C2-7351-BAEF-55B8-D4CC10FCA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42" y="3891053"/>
            <a:ext cx="16563725" cy="38982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70149A-A834-CFA5-3A17-A2890AC327E1}"/>
              </a:ext>
            </a:extLst>
          </p:cNvPr>
          <p:cNvSpPr/>
          <p:nvPr/>
        </p:nvSpPr>
        <p:spPr>
          <a:xfrm>
            <a:off x="2133600" y="4305300"/>
            <a:ext cx="5105400" cy="5335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32B794-06AE-DF23-5EF8-507290D656D0}"/>
              </a:ext>
            </a:extLst>
          </p:cNvPr>
          <p:cNvSpPr/>
          <p:nvPr/>
        </p:nvSpPr>
        <p:spPr>
          <a:xfrm>
            <a:off x="2268336" y="5143500"/>
            <a:ext cx="5105400" cy="621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657260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3BEFE-EBC8-A7B7-CBDC-519C2D925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F3656BF-6F19-7154-3061-E86781FC107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6C586B-CCCD-861C-5345-6C00055F1C1E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5995FD-5F57-946E-066D-B651B43D948B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2503056-15B4-AB8E-44EF-AFC7831EC86C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C8D0515-EF3A-8AB2-E6BB-5D22FDE120D0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C7F823-64C3-C7F3-7D0B-04753AADB7ED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B1E7428-A253-DEB1-C364-6D191761CC06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5551689-890A-20DD-1569-F3F53337A6C7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B2F4853-8438-8714-52F2-70B6EB17629A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924A05-9A54-5A6C-E07F-F40CD33FA129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317F287-1D21-B2C4-37EC-7F77D097934F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EEC0902-F4D5-F992-2373-11A32FF865DE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75AA5F0-CB3D-C348-685E-2D7A15EF880B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F061D19-0C1C-9B83-E2E4-74C63EF8E7F0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46751D-103D-6D03-7246-8906C97F7DBB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68115C9-7E68-11C6-C1C4-4BF5474023CC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FDDCA05-F218-105F-0641-0684E1D12B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38D59FF-5121-174B-98AB-79C2241B509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3A28A8A-F27C-5B0B-02D2-568209247FB8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0E66C93-A9FA-6CF4-1E4E-D2A453FBE8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2347ADF-9EB9-D3AF-151B-443D5D1E2C8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CA5DD26A-90B8-1CF8-37DC-7DFF7B740F7E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529ADC18-4F1D-60E8-C4A9-FFBD7BCD26ED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952ED02-FF55-C303-BF3B-07E7FA281D77}"/>
              </a:ext>
            </a:extLst>
          </p:cNvPr>
          <p:cNvSpPr txBox="1"/>
          <p:nvPr/>
        </p:nvSpPr>
        <p:spPr>
          <a:xfrm>
            <a:off x="4224610" y="1162050"/>
            <a:ext cx="10634390" cy="265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Developing the Azure Function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9872E0B2-8583-9E25-A6B0-5F861698DC9C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5800B279-8701-B3DD-C0AF-84E029D7331F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06439E3-7B06-7BE2-46A5-C9522E917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252109"/>
              </p:ext>
            </p:extLst>
          </p:nvPr>
        </p:nvGraphicFramePr>
        <p:xfrm>
          <a:off x="2655186" y="3414506"/>
          <a:ext cx="12801600" cy="347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453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0E1A8A4-B1D2-49E7-9CDB-0EB5F4210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853D179B-2807-4706-80AF-74BAD59507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826990" y="-6894518"/>
            <a:ext cx="14634020" cy="18288000"/>
            <a:chOff x="0" y="0"/>
            <a:chExt cx="1416528" cy="1770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2481" cy="1770222"/>
            </a:xfrm>
            <a:custGeom>
              <a:avLst/>
              <a:gdLst/>
              <a:ahLst/>
              <a:cxnLst/>
              <a:rect l="l" t="t" r="r" b="b"/>
              <a:pathLst>
                <a:path w="1412481" h="1770222">
                  <a:moveTo>
                    <a:pt x="1160425" y="0"/>
                  </a:moveTo>
                  <a:lnTo>
                    <a:pt x="52904" y="0"/>
                  </a:lnTo>
                  <a:cubicBezTo>
                    <a:pt x="38873" y="0"/>
                    <a:pt x="25416" y="5574"/>
                    <a:pt x="15495" y="15495"/>
                  </a:cubicBezTo>
                  <a:cubicBezTo>
                    <a:pt x="5574" y="25416"/>
                    <a:pt x="0" y="38873"/>
                    <a:pt x="0" y="52904"/>
                  </a:cubicBezTo>
                  <a:lnTo>
                    <a:pt x="0" y="1717319"/>
                  </a:lnTo>
                  <a:cubicBezTo>
                    <a:pt x="0" y="1746536"/>
                    <a:pt x="23686" y="1770222"/>
                    <a:pt x="52904" y="1770222"/>
                  </a:cubicBezTo>
                  <a:lnTo>
                    <a:pt x="1160425" y="1770222"/>
                  </a:lnTo>
                  <a:cubicBezTo>
                    <a:pt x="1191384" y="1770222"/>
                    <a:pt x="1218238" y="1748835"/>
                    <a:pt x="1225166" y="1718660"/>
                  </a:cubicBezTo>
                  <a:lnTo>
                    <a:pt x="1404691" y="936673"/>
                  </a:lnTo>
                  <a:cubicBezTo>
                    <a:pt x="1412481" y="902740"/>
                    <a:pt x="1412481" y="867482"/>
                    <a:pt x="1404691" y="833549"/>
                  </a:cubicBezTo>
                  <a:lnTo>
                    <a:pt x="1225166" y="51562"/>
                  </a:lnTo>
                  <a:cubicBezTo>
                    <a:pt x="1218238" y="21388"/>
                    <a:pt x="1191384" y="0"/>
                    <a:pt x="11604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02228" cy="1808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559971" y="-8091393"/>
            <a:ext cx="15168058" cy="18288000"/>
            <a:chOff x="0" y="0"/>
            <a:chExt cx="1468221" cy="1770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4317" cy="1770222"/>
            </a:xfrm>
            <a:custGeom>
              <a:avLst/>
              <a:gdLst/>
              <a:ahLst/>
              <a:cxnLst/>
              <a:rect l="l" t="t" r="r" b="b"/>
              <a:pathLst>
                <a:path w="1464317" h="1770222">
                  <a:moveTo>
                    <a:pt x="1213980" y="0"/>
                  </a:moveTo>
                  <a:lnTo>
                    <a:pt x="51041" y="0"/>
                  </a:lnTo>
                  <a:cubicBezTo>
                    <a:pt x="37504" y="0"/>
                    <a:pt x="24522" y="5378"/>
                    <a:pt x="14950" y="14950"/>
                  </a:cubicBezTo>
                  <a:cubicBezTo>
                    <a:pt x="5378" y="24522"/>
                    <a:pt x="0" y="37504"/>
                    <a:pt x="0" y="51041"/>
                  </a:cubicBezTo>
                  <a:lnTo>
                    <a:pt x="0" y="1719181"/>
                  </a:lnTo>
                  <a:cubicBezTo>
                    <a:pt x="0" y="1732718"/>
                    <a:pt x="5378" y="1745701"/>
                    <a:pt x="14950" y="1755273"/>
                  </a:cubicBezTo>
                  <a:cubicBezTo>
                    <a:pt x="24522" y="1764845"/>
                    <a:pt x="37504" y="1770222"/>
                    <a:pt x="51041" y="1770222"/>
                  </a:cubicBezTo>
                  <a:lnTo>
                    <a:pt x="1213980" y="1770222"/>
                  </a:lnTo>
                  <a:cubicBezTo>
                    <a:pt x="1243850" y="1770222"/>
                    <a:pt x="1269759" y="1749587"/>
                    <a:pt x="1276442" y="1720475"/>
                  </a:cubicBezTo>
                  <a:lnTo>
                    <a:pt x="1456801" y="934858"/>
                  </a:lnTo>
                  <a:cubicBezTo>
                    <a:pt x="1464317" y="902119"/>
                    <a:pt x="1464317" y="868103"/>
                    <a:pt x="1456801" y="835364"/>
                  </a:cubicBezTo>
                  <a:lnTo>
                    <a:pt x="1276442" y="49747"/>
                  </a:lnTo>
                  <a:cubicBezTo>
                    <a:pt x="1269759" y="20635"/>
                    <a:pt x="1243850" y="0"/>
                    <a:pt x="12139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53921" cy="1808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957913" y="8962163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2" y="0"/>
                </a:lnTo>
                <a:lnTo>
                  <a:pt x="1959532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82846" y="5768582"/>
            <a:ext cx="3683528" cy="1215852"/>
          </a:xfrm>
          <a:custGeom>
            <a:avLst/>
            <a:gdLst/>
            <a:ahLst/>
            <a:cxnLst/>
            <a:rect l="l" t="t" r="r" b="b"/>
            <a:pathLst>
              <a:path w="3683528" h="1215852">
                <a:moveTo>
                  <a:pt x="0" y="0"/>
                </a:moveTo>
                <a:lnTo>
                  <a:pt x="3683527" y="0"/>
                </a:lnTo>
                <a:lnTo>
                  <a:pt x="3683527" y="1215852"/>
                </a:lnTo>
                <a:lnTo>
                  <a:pt x="0" y="121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366048" y="4053591"/>
            <a:ext cx="3662654" cy="881750"/>
          </a:xfrm>
          <a:custGeom>
            <a:avLst/>
            <a:gdLst/>
            <a:ahLst/>
            <a:cxnLst/>
            <a:rect l="l" t="t" r="r" b="b"/>
            <a:pathLst>
              <a:path w="3662654" h="881750">
                <a:moveTo>
                  <a:pt x="0" y="0"/>
                </a:moveTo>
                <a:lnTo>
                  <a:pt x="3662654" y="0"/>
                </a:lnTo>
                <a:lnTo>
                  <a:pt x="3662654" y="881750"/>
                </a:lnTo>
                <a:lnTo>
                  <a:pt x="0" y="88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097631" y="5972911"/>
            <a:ext cx="5190716" cy="2061147"/>
          </a:xfrm>
          <a:custGeom>
            <a:avLst/>
            <a:gdLst/>
            <a:ahLst/>
            <a:cxnLst/>
            <a:rect l="l" t="t" r="r" b="b"/>
            <a:pathLst>
              <a:path w="5190716" h="2061147">
                <a:moveTo>
                  <a:pt x="0" y="0"/>
                </a:moveTo>
                <a:lnTo>
                  <a:pt x="5190717" y="0"/>
                </a:lnTo>
                <a:lnTo>
                  <a:pt x="5190717" y="2061147"/>
                </a:lnTo>
                <a:lnTo>
                  <a:pt x="0" y="206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63081" y="3953136"/>
            <a:ext cx="4803732" cy="1082661"/>
          </a:xfrm>
          <a:custGeom>
            <a:avLst/>
            <a:gdLst/>
            <a:ahLst/>
            <a:cxnLst/>
            <a:rect l="l" t="t" r="r" b="b"/>
            <a:pathLst>
              <a:path w="4803732" h="1082661">
                <a:moveTo>
                  <a:pt x="0" y="0"/>
                </a:moveTo>
                <a:lnTo>
                  <a:pt x="4803732" y="0"/>
                </a:lnTo>
                <a:lnTo>
                  <a:pt x="4803732" y="1082661"/>
                </a:lnTo>
                <a:lnTo>
                  <a:pt x="0" y="1082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69" t="-170733" b="-184807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449878" y="3275342"/>
            <a:ext cx="5748177" cy="3736315"/>
          </a:xfrm>
          <a:custGeom>
            <a:avLst/>
            <a:gdLst/>
            <a:ahLst/>
            <a:cxnLst/>
            <a:rect l="l" t="t" r="r" b="b"/>
            <a:pathLst>
              <a:path w="5748177" h="3736315">
                <a:moveTo>
                  <a:pt x="0" y="0"/>
                </a:moveTo>
                <a:lnTo>
                  <a:pt x="5748177" y="0"/>
                </a:lnTo>
                <a:lnTo>
                  <a:pt x="5748177" y="3736316"/>
                </a:lnTo>
                <a:lnTo>
                  <a:pt x="0" y="3736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161206" y="5487791"/>
            <a:ext cx="2083574" cy="1556328"/>
          </a:xfrm>
          <a:custGeom>
            <a:avLst/>
            <a:gdLst/>
            <a:ahLst/>
            <a:cxnLst/>
            <a:rect l="l" t="t" r="r" b="b"/>
            <a:pathLst>
              <a:path w="2083574" h="1556328">
                <a:moveTo>
                  <a:pt x="0" y="0"/>
                </a:moveTo>
                <a:lnTo>
                  <a:pt x="2083574" y="0"/>
                </a:lnTo>
                <a:lnTo>
                  <a:pt x="2083574" y="1556328"/>
                </a:lnTo>
                <a:lnTo>
                  <a:pt x="0" y="1556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368101" y="3722294"/>
            <a:ext cx="2627006" cy="2627006"/>
          </a:xfrm>
          <a:custGeom>
            <a:avLst/>
            <a:gdLst/>
            <a:ahLst/>
            <a:cxnLst/>
            <a:rect l="l" t="t" r="r" b="b"/>
            <a:pathLst>
              <a:path w="2627006" h="2627006">
                <a:moveTo>
                  <a:pt x="0" y="0"/>
                </a:moveTo>
                <a:lnTo>
                  <a:pt x="2627006" y="0"/>
                </a:lnTo>
                <a:lnTo>
                  <a:pt x="2627006" y="2627006"/>
                </a:lnTo>
                <a:lnTo>
                  <a:pt x="0" y="26270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46092" y="5709786"/>
            <a:ext cx="2453230" cy="989785"/>
          </a:xfrm>
          <a:custGeom>
            <a:avLst/>
            <a:gdLst/>
            <a:ahLst/>
            <a:cxnLst/>
            <a:rect l="l" t="t" r="r" b="b"/>
            <a:pathLst>
              <a:path w="2453230" h="989785">
                <a:moveTo>
                  <a:pt x="0" y="0"/>
                </a:moveTo>
                <a:lnTo>
                  <a:pt x="2453230" y="0"/>
                </a:lnTo>
                <a:lnTo>
                  <a:pt x="2453230" y="989785"/>
                </a:lnTo>
                <a:lnTo>
                  <a:pt x="0" y="9897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866894" y="9057283"/>
            <a:ext cx="5158396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24610" y="1185957"/>
            <a:ext cx="9838781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US" sz="6999" b="1" i="1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OUR SPONSORS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71288" y="2182807"/>
            <a:ext cx="10945424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‘’A Huge Thank You’’ to Our Sponsors Before we dive into the session, we want to take a moment to express our heartfelt gratitude to the incredible sponsors who made Data Saturdays Sofia 2025 possible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02D9B-A513-999D-913A-505CC0106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760D2E-C52D-F05E-A39D-2F7D837FB20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F54F49-065C-425D-28CF-8AA3E529231B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989AD4-A907-0E04-CD63-0323DBBD7EBB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FB44115-72BD-0F17-5981-C3AEC91007E8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9289816-9E09-D445-73E7-BEEBDB0BBA11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D3021E3-DFBF-BF3F-B923-215F24D6828D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40E6F93-C32C-9A5D-7F4D-32EA321C0B5E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EB9E56-50B3-9193-92BB-E15DCB41D3D9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4C45603-7794-9207-1B19-3FD0C621F9AD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097D4C6-B453-A033-B13B-436BD42D340C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997F5C0-5A4F-D763-7432-05871C04D02B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D0C4C0F-68A9-6733-F69B-EDCF55571D45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418C201-7D70-BC98-68D3-7AD2F8B2352F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F13DAE7-D2BE-EC8C-1BD1-A6ACFE90FE21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0E31FEC-51B6-E3C5-AFC0-36D646B9050A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A4DD5AD-6A60-88EF-B529-9CA7A1A0C22E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77B98DC-1CD9-183B-A574-231A788B2A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FA8E489-0F97-7EFF-149F-1B1B4813247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A02A2FE-D18E-A400-E976-A3F586723EDC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590B2B5-34AD-B831-D4F3-FE0D86344C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8CDB64F-E309-CD5B-18F0-CC80094BE86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77859652-0852-689B-52F2-45DDF8BEBE6D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8CFA52CB-80E5-5723-AB85-C968DF0C1971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49FC423B-A328-9C2C-B7A6-77CA8F6C337B}"/>
              </a:ext>
            </a:extLst>
          </p:cNvPr>
          <p:cNvSpPr txBox="1"/>
          <p:nvPr/>
        </p:nvSpPr>
        <p:spPr>
          <a:xfrm>
            <a:off x="4224610" y="1162050"/>
            <a:ext cx="10634390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US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Data Saturdays Sofia </a:t>
            </a: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171375F0-EAA2-21F7-A545-D52D7811B1AE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BE025B4E-C495-74EB-CEBA-AF6FBC5070A7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52EECCAB-F6F6-6D25-0C40-410DB544E8E0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309C5E-4F74-948A-377D-EC3F13CE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25" y="4606668"/>
            <a:ext cx="14796697" cy="18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57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52B31-1E60-21FE-ABCF-F5130782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6E0CA4-6CD3-F5E2-4A2E-C57DB53C626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36868F-9E6A-E84F-2D3E-3BFB3CEDC2FB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50850F-C8D6-4B74-A528-D35F1ACFCED3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37A68DF-206F-08AD-16C4-D2819FDD7620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85A4485-E21E-CDC2-67D4-2DF4B5F338EB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DE9A0AA-FAEA-DAFF-CF62-C329B0571ABD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74F87FA-D937-3950-2FFE-0E4E538783CC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251FC7C-2EF8-20B7-6F15-8622A015E09B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E79DFE2-DC65-4ADA-1BF5-EA460B68469B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410010-7909-89CB-7592-34ED262E535E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70665E3-6019-F4C6-4E45-4C022331F1A4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68E3085-3099-71C7-E00D-2730D603C7E2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7D91D6E-7489-ED8A-E766-E0B128E98E98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15554AF-ACAA-1212-CAA5-CE20F7A3B338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08DD483-1A77-E84C-A48E-1446F0D936A3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BE42F34-F0E4-7AF3-817B-98EF7C6BB538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CC77D43-939D-007C-B87B-662310FC40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BFAB692-29AD-0B05-21C3-1138E392C56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98CF61F-7CA1-0246-512A-65CAF0F4AFE5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721E1AB-E2C5-631E-45C3-F28F40CD67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441D085-3791-34BE-6FF4-046848C674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CA873DB7-5C46-6CDA-FED9-389486FAAF2C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26DB861-FFA8-C3FE-EA76-A845566C6A0D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718A706-BCE9-C7C8-B78E-657232D219AD}"/>
              </a:ext>
            </a:extLst>
          </p:cNvPr>
          <p:cNvSpPr txBox="1"/>
          <p:nvPr/>
        </p:nvSpPr>
        <p:spPr>
          <a:xfrm>
            <a:off x="4224610" y="1162050"/>
            <a:ext cx="10634390" cy="265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MCP Parameter Type Support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8A9CDD05-F82D-B7FF-5C38-7DF510C0E0A3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53263CA-4969-C9CD-DBFA-45E0D231A64F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FF38D2FE-97DD-D8E2-B5AC-49BB948FE27E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DA3E8A9-36B9-F8E0-EE53-D2B55B5A3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7781085"/>
              </p:ext>
            </p:extLst>
          </p:nvPr>
        </p:nvGraphicFramePr>
        <p:xfrm>
          <a:off x="2268336" y="2857499"/>
          <a:ext cx="15663440" cy="581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83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0BB95-AB85-AF4F-8087-98075342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38E346-9F3E-6198-EDF8-F6853C01B26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B86E849-6E32-8508-0F1A-71786E9F270A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73CFE9-6E29-88E0-AD50-20E2BBF4D68C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C163D7D-547F-A264-01C0-FBA04FC1960F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21AD64-F172-A7F7-F12E-B9CF887FF2E9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8BD93F-93D0-82AF-2702-4B68D80B3E2D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88D3469-5EC8-F254-A995-523D4B9C6160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5BB0BDB-140F-D749-8F22-64796B69742F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5903A52-3FA1-2F86-CA8C-35DAA7B311C9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4890271-6D9C-1EC4-CC8A-852E341F6AFF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EBAD759-88B6-703C-BA41-48F8ED0BDB63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3CFF86A-E1B0-3220-5A49-96BCD3FFE308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A39238F-CA2B-C114-214F-CF611E472402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75AB51A-1CF5-CECB-3AD6-B0D184154582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EDC8B0B-96A0-70E2-4160-2BEC0AEE957E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8147CF9-659D-D4EE-D092-32ABE98CB482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FB0531DB-DC59-A36F-9152-9529410A42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9F4ADF9-B930-4F2E-2EF2-71EC07B820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5F8893B-A143-EE14-7948-9AC91E21B8BA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6F9C73B-60AB-5298-710F-85469D03DF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38DC656-94BE-08C7-4011-1CB6DBEAECB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D979E777-F72C-58BD-AF61-D6B2D9AA9E57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E8BD9F1-3204-295D-2530-44CFBB766832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EF314A1-C434-BABC-6C91-FEA9762C4040}"/>
              </a:ext>
            </a:extLst>
          </p:cNvPr>
          <p:cNvSpPr txBox="1"/>
          <p:nvPr/>
        </p:nvSpPr>
        <p:spPr>
          <a:xfrm>
            <a:off x="4224610" y="1162050"/>
            <a:ext cx="10634390" cy="265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Azure Function MCP Security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53ACE06F-CB3C-0B8C-DCDD-DDF4165E60E8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E42AD481-D865-A6B0-357F-F1F25CE8B60C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EBD7312A-715A-124C-BC28-460A2F239EC4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DD3E368C-0276-4026-065B-50F4B1009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282301"/>
              </p:ext>
            </p:extLst>
          </p:nvPr>
        </p:nvGraphicFramePr>
        <p:xfrm>
          <a:off x="1905000" y="3414506"/>
          <a:ext cx="14401800" cy="4581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88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86E985C-1123-44B4-B8F3-54504FD2E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F383FC9B-CB56-4C4A-9FF6-62ADE9AB4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D4751F53-4AEC-4169-8D7A-AD6C35860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FF2EF26A-C502-481E-8B50-60945F31C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A43DFB22-677D-45B9-BF4E-DBC125BA4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1191B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983332-904D-ACAF-222F-D0784E896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EF89BD-3350-439B-7B5E-60E69B5CBD96}"/>
              </a:ext>
            </a:extLst>
          </p:cNvPr>
          <p:cNvGrpSpPr/>
          <p:nvPr/>
        </p:nvGrpSpPr>
        <p:grpSpPr>
          <a:xfrm>
            <a:off x="-801056" y="0"/>
            <a:ext cx="16768063" cy="10287000"/>
            <a:chOff x="0" y="0"/>
            <a:chExt cx="1156123" cy="7092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076402-C084-A801-85A4-CBA01872C5B9}"/>
                </a:ext>
              </a:extLst>
            </p:cNvPr>
            <p:cNvSpPr/>
            <p:nvPr/>
          </p:nvSpPr>
          <p:spPr>
            <a:xfrm>
              <a:off x="0" y="0"/>
              <a:ext cx="1150270" cy="709267"/>
            </a:xfrm>
            <a:custGeom>
              <a:avLst/>
              <a:gdLst/>
              <a:ahLst/>
              <a:cxnLst/>
              <a:rect l="l" t="t" r="r" b="b"/>
              <a:pathLst>
                <a:path w="1150270" h="709267">
                  <a:moveTo>
                    <a:pt x="921989" y="0"/>
                  </a:moveTo>
                  <a:lnTo>
                    <a:pt x="30934" y="0"/>
                  </a:lnTo>
                  <a:cubicBezTo>
                    <a:pt x="13850" y="0"/>
                    <a:pt x="0" y="13850"/>
                    <a:pt x="0" y="30934"/>
                  </a:cubicBezTo>
                  <a:lnTo>
                    <a:pt x="0" y="678333"/>
                  </a:lnTo>
                  <a:cubicBezTo>
                    <a:pt x="0" y="695417"/>
                    <a:pt x="13850" y="709267"/>
                    <a:pt x="30934" y="709267"/>
                  </a:cubicBezTo>
                  <a:lnTo>
                    <a:pt x="921989" y="709267"/>
                  </a:lnTo>
                  <a:cubicBezTo>
                    <a:pt x="941121" y="709267"/>
                    <a:pt x="958790" y="699027"/>
                    <a:pt x="968302" y="682427"/>
                  </a:cubicBezTo>
                  <a:lnTo>
                    <a:pt x="1140744" y="381474"/>
                  </a:lnTo>
                  <a:cubicBezTo>
                    <a:pt x="1150270" y="364848"/>
                    <a:pt x="1150270" y="344419"/>
                    <a:pt x="1140744" y="327793"/>
                  </a:cubicBezTo>
                  <a:lnTo>
                    <a:pt x="968302" y="26840"/>
                  </a:lnTo>
                  <a:cubicBezTo>
                    <a:pt x="958790" y="10240"/>
                    <a:pt x="941121" y="0"/>
                    <a:pt x="921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533FD7-96DB-5929-636D-1E12171976B5}"/>
                </a:ext>
              </a:extLst>
            </p:cNvPr>
            <p:cNvSpPr txBox="1"/>
            <p:nvPr/>
          </p:nvSpPr>
          <p:spPr>
            <a:xfrm>
              <a:off x="0" y="-38100"/>
              <a:ext cx="1041823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66EFD3B-F8B0-5D26-A510-906CA1CE34BE}"/>
              </a:ext>
            </a:extLst>
          </p:cNvPr>
          <p:cNvGrpSpPr/>
          <p:nvPr/>
        </p:nvGrpSpPr>
        <p:grpSpPr>
          <a:xfrm>
            <a:off x="-801056" y="0"/>
            <a:ext cx="15476147" cy="10287000"/>
            <a:chOff x="0" y="0"/>
            <a:chExt cx="1067048" cy="7092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62A89F-364F-801A-6A9D-CE5FD43E61BB}"/>
                </a:ext>
              </a:extLst>
            </p:cNvPr>
            <p:cNvSpPr/>
            <p:nvPr/>
          </p:nvSpPr>
          <p:spPr>
            <a:xfrm>
              <a:off x="0" y="0"/>
              <a:ext cx="1060707" cy="709267"/>
            </a:xfrm>
            <a:custGeom>
              <a:avLst/>
              <a:gdLst/>
              <a:ahLst/>
              <a:cxnLst/>
              <a:rect l="l" t="t" r="r" b="b"/>
              <a:pathLst>
                <a:path w="1060707" h="709267">
                  <a:moveTo>
                    <a:pt x="830331" y="0"/>
                  </a:moveTo>
                  <a:lnTo>
                    <a:pt x="33517" y="0"/>
                  </a:lnTo>
                  <a:cubicBezTo>
                    <a:pt x="24627" y="0"/>
                    <a:pt x="16102" y="3531"/>
                    <a:pt x="9817" y="9817"/>
                  </a:cubicBezTo>
                  <a:cubicBezTo>
                    <a:pt x="3531" y="16102"/>
                    <a:pt x="0" y="24627"/>
                    <a:pt x="0" y="33517"/>
                  </a:cubicBezTo>
                  <a:lnTo>
                    <a:pt x="0" y="675751"/>
                  </a:lnTo>
                  <a:cubicBezTo>
                    <a:pt x="0" y="684640"/>
                    <a:pt x="3531" y="693165"/>
                    <a:pt x="9817" y="699450"/>
                  </a:cubicBezTo>
                  <a:cubicBezTo>
                    <a:pt x="16102" y="705736"/>
                    <a:pt x="24627" y="709267"/>
                    <a:pt x="33517" y="709267"/>
                  </a:cubicBezTo>
                  <a:lnTo>
                    <a:pt x="830331" y="709267"/>
                  </a:lnTo>
                  <a:cubicBezTo>
                    <a:pt x="851061" y="709267"/>
                    <a:pt x="870205" y="698173"/>
                    <a:pt x="880511" y="680186"/>
                  </a:cubicBezTo>
                  <a:lnTo>
                    <a:pt x="1050385" y="383715"/>
                  </a:lnTo>
                  <a:cubicBezTo>
                    <a:pt x="1060707" y="365701"/>
                    <a:pt x="1060707" y="343566"/>
                    <a:pt x="1050385" y="325553"/>
                  </a:cubicBezTo>
                  <a:lnTo>
                    <a:pt x="880511" y="29081"/>
                  </a:lnTo>
                  <a:cubicBezTo>
                    <a:pt x="870205" y="11095"/>
                    <a:pt x="851061" y="0"/>
                    <a:pt x="8303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565B6D5-6AFE-C07C-C1D1-504E55627388}"/>
                </a:ext>
              </a:extLst>
            </p:cNvPr>
            <p:cNvSpPr txBox="1"/>
            <p:nvPr/>
          </p:nvSpPr>
          <p:spPr>
            <a:xfrm>
              <a:off x="0" y="-38100"/>
              <a:ext cx="952748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EF29117-0417-E176-1A20-79EF06F982C5}"/>
              </a:ext>
            </a:extLst>
          </p:cNvPr>
          <p:cNvGrpSpPr/>
          <p:nvPr/>
        </p:nvGrpSpPr>
        <p:grpSpPr>
          <a:xfrm rot="5400000">
            <a:off x="13110267" y="4140281"/>
            <a:ext cx="3129647" cy="2006437"/>
            <a:chOff x="0" y="0"/>
            <a:chExt cx="1191511" cy="76388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9994732-726D-205D-A43E-BB5C293735CE}"/>
                </a:ext>
              </a:extLst>
            </p:cNvPr>
            <p:cNvSpPr/>
            <p:nvPr/>
          </p:nvSpPr>
          <p:spPr>
            <a:xfrm>
              <a:off x="80637" y="82133"/>
              <a:ext cx="1030237" cy="681752"/>
            </a:xfrm>
            <a:custGeom>
              <a:avLst/>
              <a:gdLst/>
              <a:ahLst/>
              <a:cxnLst/>
              <a:rect l="l" t="t" r="r" b="b"/>
              <a:pathLst>
                <a:path w="1030237" h="681752">
                  <a:moveTo>
                    <a:pt x="618567" y="50510"/>
                  </a:moveTo>
                  <a:lnTo>
                    <a:pt x="1007425" y="549109"/>
                  </a:lnTo>
                  <a:cubicBezTo>
                    <a:pt x="1026729" y="573860"/>
                    <a:pt x="1030237" y="607449"/>
                    <a:pt x="1016465" y="635656"/>
                  </a:cubicBezTo>
                  <a:cubicBezTo>
                    <a:pt x="1002693" y="663862"/>
                    <a:pt x="974049" y="681752"/>
                    <a:pt x="942660" y="681752"/>
                  </a:cubicBezTo>
                  <a:lnTo>
                    <a:pt x="87577" y="681752"/>
                  </a:lnTo>
                  <a:cubicBezTo>
                    <a:pt x="56188" y="681752"/>
                    <a:pt x="27544" y="663862"/>
                    <a:pt x="13772" y="635656"/>
                  </a:cubicBezTo>
                  <a:cubicBezTo>
                    <a:pt x="0" y="607449"/>
                    <a:pt x="3508" y="573860"/>
                    <a:pt x="22812" y="549109"/>
                  </a:cubicBezTo>
                  <a:lnTo>
                    <a:pt x="411669" y="50510"/>
                  </a:lnTo>
                  <a:cubicBezTo>
                    <a:pt x="436529" y="18635"/>
                    <a:pt x="474695" y="0"/>
                    <a:pt x="515118" y="0"/>
                  </a:cubicBezTo>
                  <a:cubicBezTo>
                    <a:pt x="555542" y="0"/>
                    <a:pt x="593708" y="18635"/>
                    <a:pt x="618567" y="50510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631C57E-105A-0B1E-0D73-F1D8D34FD5D7}"/>
                </a:ext>
              </a:extLst>
            </p:cNvPr>
            <p:cNvSpPr txBox="1"/>
            <p:nvPr/>
          </p:nvSpPr>
          <p:spPr>
            <a:xfrm>
              <a:off x="186174" y="316561"/>
              <a:ext cx="819164" cy="392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97E5D03-1D59-D52F-2FD2-39CA5A14D0D9}"/>
              </a:ext>
            </a:extLst>
          </p:cNvPr>
          <p:cNvGrpSpPr/>
          <p:nvPr/>
        </p:nvGrpSpPr>
        <p:grpSpPr>
          <a:xfrm>
            <a:off x="1028700" y="8908926"/>
            <a:ext cx="9651315" cy="698749"/>
            <a:chOff x="0" y="0"/>
            <a:chExt cx="2541910" cy="1840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0D994A1-22DB-815A-0E2C-49D03CA9EC70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4A9397-3D2E-0C27-2DE4-FEA264CCB6A9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766EFE7-D464-9397-793F-6BB6E2920E90}"/>
              </a:ext>
            </a:extLst>
          </p:cNvPr>
          <p:cNvGrpSpPr/>
          <p:nvPr/>
        </p:nvGrpSpPr>
        <p:grpSpPr>
          <a:xfrm>
            <a:off x="2013882" y="9111947"/>
            <a:ext cx="292706" cy="292706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9637F5D-17ED-749C-FD7C-404621D0E6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8A2A1AA-C5DA-1763-01E0-D6388BAD1B5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939B2B0-1978-DE0F-8722-7DF43A7832D7}"/>
              </a:ext>
            </a:extLst>
          </p:cNvPr>
          <p:cNvGrpSpPr/>
          <p:nvPr/>
        </p:nvGrpSpPr>
        <p:grpSpPr>
          <a:xfrm>
            <a:off x="5339842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A7FEAAE-BF63-E947-A277-3889801773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841A232-80E8-3C9F-E0A3-DA6B5BD7483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F4C13A08-0DFA-35CF-6869-197C48271DD3}"/>
              </a:ext>
            </a:extLst>
          </p:cNvPr>
          <p:cNvSpPr/>
          <p:nvPr/>
        </p:nvSpPr>
        <p:spPr>
          <a:xfrm>
            <a:off x="2631693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EC747C8-C99C-4122-E081-C503B21B0FA9}"/>
              </a:ext>
            </a:extLst>
          </p:cNvPr>
          <p:cNvSpPr txBox="1"/>
          <p:nvPr/>
        </p:nvSpPr>
        <p:spPr>
          <a:xfrm>
            <a:off x="5605930" y="9073847"/>
            <a:ext cx="5045510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169F0AD-4C55-775D-982E-B33E6EBE9B7D}"/>
              </a:ext>
            </a:extLst>
          </p:cNvPr>
          <p:cNvSpPr txBox="1"/>
          <p:nvPr/>
        </p:nvSpPr>
        <p:spPr>
          <a:xfrm>
            <a:off x="1028699" y="1162050"/>
            <a:ext cx="11213605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MCP Server Access Key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l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6F5031-EF0D-1648-E7FF-B94E28D0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2" y="2670242"/>
            <a:ext cx="15574502" cy="55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58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BB970-02F1-209F-5D28-B9874E6F7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35C24B-7EFF-9321-237A-9BB3D286F01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9CA1FF-AF2B-BB61-7A67-79102A607FEA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55B6D7D-5781-735D-6A37-D8E09F0808C7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04D9101-B9D6-8FF3-6A19-36A51DF97E8A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4C4D825-76F5-053B-6E8C-1D1160F37D21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49796F8-570E-348D-11A7-205D9BAA08AA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88898C1-442D-5B7C-29F1-FCE4A5D47419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AFE1EA-6E73-CF1A-4EC5-3BEEB0B8EC81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B2918AE-8C2D-8439-F595-18FA60A4B2F3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050203E-7074-0E48-907C-176432F26D34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88EC806-2A60-3B46-A410-E566B597229C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A058FC7-A6C1-032F-F910-D96145ACE249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068E72-CFF0-264C-63BD-98871298E5DC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1F4040-6AB4-B40D-556E-1EEB47601AFC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7844517-46ED-B7F7-15C6-170358C9D39D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5AD0E0A-16B0-3C90-5D98-F4DB44F9A4C5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AADE92E-61D7-A45B-A97C-78C05F8F25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7D21851-E579-7A63-2E41-399D2766BE9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2F048BB-1868-3153-7393-36F3D5727C53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928D28A-323C-4B0A-E4C5-0AB3A55C71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6591EAC-28A3-04A9-AB4D-07EC1960E6C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F764971F-517E-7B0B-B1F5-813F5E4FC28A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A101DEF-15AE-72C8-7296-AE0C48321C62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1A9B63C-4B6A-8A1F-D621-3CD7CC3A81DC}"/>
              </a:ext>
            </a:extLst>
          </p:cNvPr>
          <p:cNvSpPr txBox="1"/>
          <p:nvPr/>
        </p:nvSpPr>
        <p:spPr>
          <a:xfrm>
            <a:off x="4224610" y="1162050"/>
            <a:ext cx="10634390" cy="265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 err="1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Acess</a:t>
            </a: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Key and Endpoints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568FFA1B-EA97-8BDC-B5CE-C6A5C1CA7038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8AFEF116-FCE3-584D-9AB8-42F642A86280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2843FD-3674-A1AC-F116-943593050420}"/>
              </a:ext>
            </a:extLst>
          </p:cNvPr>
          <p:cNvSpPr txBox="1"/>
          <p:nvPr/>
        </p:nvSpPr>
        <p:spPr>
          <a:xfrm>
            <a:off x="2583544" y="3503705"/>
            <a:ext cx="12616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3600" dirty="0"/>
              <a:t>SSE Endpoint: </a:t>
            </a:r>
            <a:r>
              <a:rPr lang="en-GB" sz="3600" dirty="0"/>
              <a:t>https</a:t>
            </a:r>
            <a:r>
              <a:rPr lang="en-MT" sz="3600" dirty="0"/>
              <a:t>://&lt;function&gt;</a:t>
            </a:r>
            <a:r>
              <a:rPr lang="en-GB" sz="3600" dirty="0"/>
              <a:t>/runtime/webhooks/</a:t>
            </a:r>
            <a:r>
              <a:rPr lang="en-GB" sz="3600" dirty="0" err="1"/>
              <a:t>mcp</a:t>
            </a:r>
            <a:r>
              <a:rPr lang="en-MT" sz="3600" dirty="0"/>
              <a:t>/</a:t>
            </a:r>
            <a:r>
              <a:rPr lang="en-MT" sz="3600" dirty="0" err="1"/>
              <a:t>sse</a:t>
            </a:r>
            <a:br>
              <a:rPr lang="en-MT" sz="3600" dirty="0"/>
            </a:br>
            <a:r>
              <a:rPr lang="en-MT" sz="3600" dirty="0" err="1"/>
              <a:t>Streamable</a:t>
            </a:r>
            <a:r>
              <a:rPr lang="en-MT" sz="3600" dirty="0"/>
              <a:t> Endpoint </a:t>
            </a:r>
            <a:r>
              <a:rPr lang="en-GB" sz="3600" dirty="0"/>
              <a:t>https</a:t>
            </a:r>
            <a:r>
              <a:rPr lang="en-MT" sz="3600" dirty="0"/>
              <a:t>://&lt;function&gt;</a:t>
            </a:r>
            <a:r>
              <a:rPr lang="en-GB" sz="3600" dirty="0"/>
              <a:t>//runtime/webhooks/mcp</a:t>
            </a:r>
            <a:endParaRPr lang="en-MT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14EE71-40AF-728E-73C1-56F0003DD7D9}"/>
              </a:ext>
            </a:extLst>
          </p:cNvPr>
          <p:cNvSpPr txBox="1"/>
          <p:nvPr/>
        </p:nvSpPr>
        <p:spPr>
          <a:xfrm>
            <a:off x="4298525" y="5512434"/>
            <a:ext cx="80924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4400" dirty="0"/>
              <a:t>Query String: ?Code=&lt;Access Key&gt;</a:t>
            </a:r>
          </a:p>
          <a:p>
            <a:r>
              <a:rPr lang="en-MT" sz="4400" dirty="0"/>
              <a:t>Header: </a:t>
            </a:r>
            <a:r>
              <a:rPr lang="en-GB" sz="4400" dirty="0"/>
              <a:t>x-functions-key</a:t>
            </a:r>
          </a:p>
        </p:txBody>
      </p:sp>
    </p:spTree>
    <p:extLst>
      <p:ext uri="{BB962C8B-B14F-4D97-AF65-F5344CB8AC3E}">
        <p14:creationId xmlns:p14="http://schemas.microsoft.com/office/powerpoint/2010/main" val="3695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1191B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43C8F-23D0-6F28-6742-04CCF69E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07BF63-F953-F4B1-6176-3539002AD3F6}"/>
              </a:ext>
            </a:extLst>
          </p:cNvPr>
          <p:cNvGrpSpPr/>
          <p:nvPr/>
        </p:nvGrpSpPr>
        <p:grpSpPr>
          <a:xfrm>
            <a:off x="-801056" y="0"/>
            <a:ext cx="16768063" cy="10287000"/>
            <a:chOff x="0" y="0"/>
            <a:chExt cx="1156123" cy="7092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6E32A7-59C0-05A4-D36C-5A59540620CF}"/>
                </a:ext>
              </a:extLst>
            </p:cNvPr>
            <p:cNvSpPr/>
            <p:nvPr/>
          </p:nvSpPr>
          <p:spPr>
            <a:xfrm>
              <a:off x="0" y="0"/>
              <a:ext cx="1150270" cy="709267"/>
            </a:xfrm>
            <a:custGeom>
              <a:avLst/>
              <a:gdLst/>
              <a:ahLst/>
              <a:cxnLst/>
              <a:rect l="l" t="t" r="r" b="b"/>
              <a:pathLst>
                <a:path w="1150270" h="709267">
                  <a:moveTo>
                    <a:pt x="921989" y="0"/>
                  </a:moveTo>
                  <a:lnTo>
                    <a:pt x="30934" y="0"/>
                  </a:lnTo>
                  <a:cubicBezTo>
                    <a:pt x="13850" y="0"/>
                    <a:pt x="0" y="13850"/>
                    <a:pt x="0" y="30934"/>
                  </a:cubicBezTo>
                  <a:lnTo>
                    <a:pt x="0" y="678333"/>
                  </a:lnTo>
                  <a:cubicBezTo>
                    <a:pt x="0" y="695417"/>
                    <a:pt x="13850" y="709267"/>
                    <a:pt x="30934" y="709267"/>
                  </a:cubicBezTo>
                  <a:lnTo>
                    <a:pt x="921989" y="709267"/>
                  </a:lnTo>
                  <a:cubicBezTo>
                    <a:pt x="941121" y="709267"/>
                    <a:pt x="958790" y="699027"/>
                    <a:pt x="968302" y="682427"/>
                  </a:cubicBezTo>
                  <a:lnTo>
                    <a:pt x="1140744" y="381474"/>
                  </a:lnTo>
                  <a:cubicBezTo>
                    <a:pt x="1150270" y="364848"/>
                    <a:pt x="1150270" y="344419"/>
                    <a:pt x="1140744" y="327793"/>
                  </a:cubicBezTo>
                  <a:lnTo>
                    <a:pt x="968302" y="26840"/>
                  </a:lnTo>
                  <a:cubicBezTo>
                    <a:pt x="958790" y="10240"/>
                    <a:pt x="941121" y="0"/>
                    <a:pt x="921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E9D797-78E2-9AC2-0F45-2D97CD699376}"/>
                </a:ext>
              </a:extLst>
            </p:cNvPr>
            <p:cNvSpPr txBox="1"/>
            <p:nvPr/>
          </p:nvSpPr>
          <p:spPr>
            <a:xfrm>
              <a:off x="0" y="-38100"/>
              <a:ext cx="1041823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F58069C-F2F4-ED5B-4D41-B683EABA8407}"/>
              </a:ext>
            </a:extLst>
          </p:cNvPr>
          <p:cNvGrpSpPr/>
          <p:nvPr/>
        </p:nvGrpSpPr>
        <p:grpSpPr>
          <a:xfrm>
            <a:off x="-801056" y="0"/>
            <a:ext cx="15476147" cy="10287000"/>
            <a:chOff x="0" y="0"/>
            <a:chExt cx="1067048" cy="7092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217678E-9BCA-B308-7639-E8858A4372C3}"/>
                </a:ext>
              </a:extLst>
            </p:cNvPr>
            <p:cNvSpPr/>
            <p:nvPr/>
          </p:nvSpPr>
          <p:spPr>
            <a:xfrm>
              <a:off x="0" y="0"/>
              <a:ext cx="1060707" cy="709267"/>
            </a:xfrm>
            <a:custGeom>
              <a:avLst/>
              <a:gdLst/>
              <a:ahLst/>
              <a:cxnLst/>
              <a:rect l="l" t="t" r="r" b="b"/>
              <a:pathLst>
                <a:path w="1060707" h="709267">
                  <a:moveTo>
                    <a:pt x="830331" y="0"/>
                  </a:moveTo>
                  <a:lnTo>
                    <a:pt x="33517" y="0"/>
                  </a:lnTo>
                  <a:cubicBezTo>
                    <a:pt x="24627" y="0"/>
                    <a:pt x="16102" y="3531"/>
                    <a:pt x="9817" y="9817"/>
                  </a:cubicBezTo>
                  <a:cubicBezTo>
                    <a:pt x="3531" y="16102"/>
                    <a:pt x="0" y="24627"/>
                    <a:pt x="0" y="33517"/>
                  </a:cubicBezTo>
                  <a:lnTo>
                    <a:pt x="0" y="675751"/>
                  </a:lnTo>
                  <a:cubicBezTo>
                    <a:pt x="0" y="684640"/>
                    <a:pt x="3531" y="693165"/>
                    <a:pt x="9817" y="699450"/>
                  </a:cubicBezTo>
                  <a:cubicBezTo>
                    <a:pt x="16102" y="705736"/>
                    <a:pt x="24627" y="709267"/>
                    <a:pt x="33517" y="709267"/>
                  </a:cubicBezTo>
                  <a:lnTo>
                    <a:pt x="830331" y="709267"/>
                  </a:lnTo>
                  <a:cubicBezTo>
                    <a:pt x="851061" y="709267"/>
                    <a:pt x="870205" y="698173"/>
                    <a:pt x="880511" y="680186"/>
                  </a:cubicBezTo>
                  <a:lnTo>
                    <a:pt x="1050385" y="383715"/>
                  </a:lnTo>
                  <a:cubicBezTo>
                    <a:pt x="1060707" y="365701"/>
                    <a:pt x="1060707" y="343566"/>
                    <a:pt x="1050385" y="325553"/>
                  </a:cubicBezTo>
                  <a:lnTo>
                    <a:pt x="880511" y="29081"/>
                  </a:lnTo>
                  <a:cubicBezTo>
                    <a:pt x="870205" y="11095"/>
                    <a:pt x="851061" y="0"/>
                    <a:pt x="8303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30E853D-E32C-F676-4C0B-65478B5E55FF}"/>
                </a:ext>
              </a:extLst>
            </p:cNvPr>
            <p:cNvSpPr txBox="1"/>
            <p:nvPr/>
          </p:nvSpPr>
          <p:spPr>
            <a:xfrm>
              <a:off x="0" y="-38100"/>
              <a:ext cx="952748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6885B30-B206-73EA-72E4-5B84B164FB98}"/>
              </a:ext>
            </a:extLst>
          </p:cNvPr>
          <p:cNvGrpSpPr/>
          <p:nvPr/>
        </p:nvGrpSpPr>
        <p:grpSpPr>
          <a:xfrm rot="5400000">
            <a:off x="13110267" y="4140281"/>
            <a:ext cx="3129647" cy="2006437"/>
            <a:chOff x="0" y="0"/>
            <a:chExt cx="1191511" cy="76388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15C3CC9-02C2-48EE-A9E5-25F222867DE9}"/>
                </a:ext>
              </a:extLst>
            </p:cNvPr>
            <p:cNvSpPr/>
            <p:nvPr/>
          </p:nvSpPr>
          <p:spPr>
            <a:xfrm>
              <a:off x="80637" y="82133"/>
              <a:ext cx="1030237" cy="681752"/>
            </a:xfrm>
            <a:custGeom>
              <a:avLst/>
              <a:gdLst/>
              <a:ahLst/>
              <a:cxnLst/>
              <a:rect l="l" t="t" r="r" b="b"/>
              <a:pathLst>
                <a:path w="1030237" h="681752">
                  <a:moveTo>
                    <a:pt x="618567" y="50510"/>
                  </a:moveTo>
                  <a:lnTo>
                    <a:pt x="1007425" y="549109"/>
                  </a:lnTo>
                  <a:cubicBezTo>
                    <a:pt x="1026729" y="573860"/>
                    <a:pt x="1030237" y="607449"/>
                    <a:pt x="1016465" y="635656"/>
                  </a:cubicBezTo>
                  <a:cubicBezTo>
                    <a:pt x="1002693" y="663862"/>
                    <a:pt x="974049" y="681752"/>
                    <a:pt x="942660" y="681752"/>
                  </a:cubicBezTo>
                  <a:lnTo>
                    <a:pt x="87577" y="681752"/>
                  </a:lnTo>
                  <a:cubicBezTo>
                    <a:pt x="56188" y="681752"/>
                    <a:pt x="27544" y="663862"/>
                    <a:pt x="13772" y="635656"/>
                  </a:cubicBezTo>
                  <a:cubicBezTo>
                    <a:pt x="0" y="607449"/>
                    <a:pt x="3508" y="573860"/>
                    <a:pt x="22812" y="549109"/>
                  </a:cubicBezTo>
                  <a:lnTo>
                    <a:pt x="411669" y="50510"/>
                  </a:lnTo>
                  <a:cubicBezTo>
                    <a:pt x="436529" y="18635"/>
                    <a:pt x="474695" y="0"/>
                    <a:pt x="515118" y="0"/>
                  </a:cubicBezTo>
                  <a:cubicBezTo>
                    <a:pt x="555542" y="0"/>
                    <a:pt x="593708" y="18635"/>
                    <a:pt x="618567" y="50510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F4AB8A2-94EE-4A58-7BE0-D8B7FB14FE75}"/>
                </a:ext>
              </a:extLst>
            </p:cNvPr>
            <p:cNvSpPr txBox="1"/>
            <p:nvPr/>
          </p:nvSpPr>
          <p:spPr>
            <a:xfrm>
              <a:off x="186174" y="316561"/>
              <a:ext cx="819164" cy="392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740086D-49C0-2C54-B64E-8555877AFEBA}"/>
              </a:ext>
            </a:extLst>
          </p:cNvPr>
          <p:cNvGrpSpPr/>
          <p:nvPr/>
        </p:nvGrpSpPr>
        <p:grpSpPr>
          <a:xfrm>
            <a:off x="1028700" y="8908926"/>
            <a:ext cx="9651315" cy="698749"/>
            <a:chOff x="0" y="0"/>
            <a:chExt cx="2541910" cy="1840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BF21FBA-81CD-46B6-6EF5-AFEBFE5D026B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0073EFB-73AE-F3A0-F06D-59399696802D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1269C55-7E4A-D8E4-94CB-5D2A5839D03B}"/>
              </a:ext>
            </a:extLst>
          </p:cNvPr>
          <p:cNvGrpSpPr/>
          <p:nvPr/>
        </p:nvGrpSpPr>
        <p:grpSpPr>
          <a:xfrm>
            <a:off x="2013882" y="9111947"/>
            <a:ext cx="292706" cy="292706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93EA16-8D28-3AD3-82AF-F12CA93868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7458C6E-647E-CD72-9EE2-32956DCBAE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1058CC9-7D04-C7C7-60A1-0938CEFE521F}"/>
              </a:ext>
            </a:extLst>
          </p:cNvPr>
          <p:cNvGrpSpPr/>
          <p:nvPr/>
        </p:nvGrpSpPr>
        <p:grpSpPr>
          <a:xfrm>
            <a:off x="5339842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ED4236E-02F2-1767-4842-25F076744F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C5D819E-9EC0-95A5-09A2-0D26EA66D3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CAED5FA9-6F48-71C6-4016-A579D9D51B3A}"/>
              </a:ext>
            </a:extLst>
          </p:cNvPr>
          <p:cNvSpPr/>
          <p:nvPr/>
        </p:nvSpPr>
        <p:spPr>
          <a:xfrm>
            <a:off x="2631693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43FF5456-11B4-4997-DF4B-6C8C235611FB}"/>
              </a:ext>
            </a:extLst>
          </p:cNvPr>
          <p:cNvSpPr txBox="1"/>
          <p:nvPr/>
        </p:nvSpPr>
        <p:spPr>
          <a:xfrm>
            <a:off x="5605930" y="9073847"/>
            <a:ext cx="5045510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936E1402-6AE3-4A80-27FE-AAD637715014}"/>
              </a:ext>
            </a:extLst>
          </p:cNvPr>
          <p:cNvSpPr txBox="1"/>
          <p:nvPr/>
        </p:nvSpPr>
        <p:spPr>
          <a:xfrm>
            <a:off x="785721" y="3475460"/>
            <a:ext cx="11213605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MT" sz="19900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Demo</a:t>
            </a:r>
            <a:endParaRPr lang="en-US" sz="19900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l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710BA2B-45ED-1D2B-6F88-C920D91AEFBF}"/>
              </a:ext>
            </a:extLst>
          </p:cNvPr>
          <p:cNvSpPr txBox="1"/>
          <p:nvPr/>
        </p:nvSpPr>
        <p:spPr>
          <a:xfrm>
            <a:off x="956453" y="5558148"/>
            <a:ext cx="10168747" cy="770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MT" sz="5400" dirty="0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Building a MCP Server</a:t>
            </a:r>
            <a:endParaRPr lang="en-US" sz="5400" dirty="0">
              <a:solidFill>
                <a:srgbClr val="0230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6337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8DCA3-B6C2-AFF9-13B2-7AD60B12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DFC075A-AB87-DAB3-A78F-8FDAAB533D9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A25072-0474-81BB-5F36-8776687A45A6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BC6812F-7821-F9DE-5801-2965AAE32AB5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883D987-B3D7-8E62-7798-478725A7D817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1EB8A06-690C-5F47-7A07-31002FB38932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8A1381-C5DB-6924-D8EF-1D1A09110D4F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EACB3D1-C116-F05E-35D1-7FF3A66E273F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B404BD1-8935-F72B-661A-5C9C09B3C675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CA74C28-B589-071C-7E68-4281AEEC0DDE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562EDD-3AB5-76C6-CE7D-77A695B8C1A2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0869EAA-2BE1-AFE5-CFA5-CB2780674BAF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0AB5C6B-84E0-009C-6536-3D728E4F8ED0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A2A7768-30E9-FFD3-E0E6-4DC0CE025CBA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DA8622A-1754-76A1-5702-0781123529B2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CC10424-1F8F-6420-0363-53E689E91A63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527DD74-CD2E-A9AB-DF07-0ECB3B395EFD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0C88271-F287-BC01-BED8-89D1A37924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7AF412E-7028-BE25-0D25-86A62EADF08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4CB2F14-96A8-A3EE-C7BD-FCCFE5ECC5EA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723963E-E995-C465-C347-7E37AD08A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9D1EF52-CB09-0A8D-FC30-37E0055E2F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C75FC48F-EB96-8DA4-C9C1-9C22A17A9195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F6C876B5-D8F0-A6C4-E261-48F355579EAC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F2AD441-875E-3EB3-0270-4AF25EA5DA3A}"/>
              </a:ext>
            </a:extLst>
          </p:cNvPr>
          <p:cNvSpPr txBox="1"/>
          <p:nvPr/>
        </p:nvSpPr>
        <p:spPr>
          <a:xfrm>
            <a:off x="4224610" y="1162050"/>
            <a:ext cx="10634390" cy="885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References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E4BD77F0-C321-79BE-5032-E0EA039C21F3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1C94521-3C3E-8ED2-8C63-958AD37B8859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FE80C51F-24DA-9B57-09A0-5CAD20DA20D5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CA527-DF64-6993-A7B0-6DE716D8DA91}"/>
              </a:ext>
            </a:extLst>
          </p:cNvPr>
          <p:cNvSpPr txBox="1"/>
          <p:nvPr/>
        </p:nvSpPr>
        <p:spPr>
          <a:xfrm>
            <a:off x="2152840" y="3097838"/>
            <a:ext cx="42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T" sz="3600" dirty="0"/>
              <a:t>MCP Bindings Documentations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13C27D-630F-142E-5417-0F6DB9CD843C}"/>
              </a:ext>
            </a:extLst>
          </p:cNvPr>
          <p:cNvSpPr txBox="1"/>
          <p:nvPr/>
        </p:nvSpPr>
        <p:spPr>
          <a:xfrm>
            <a:off x="6438291" y="3044600"/>
            <a:ext cx="42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T" sz="3600" dirty="0"/>
              <a:t>MCP Bindings Repository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CF5C6-22A5-5C5B-DA18-9872E156D768}"/>
              </a:ext>
            </a:extLst>
          </p:cNvPr>
          <p:cNvSpPr txBox="1"/>
          <p:nvPr/>
        </p:nvSpPr>
        <p:spPr>
          <a:xfrm>
            <a:off x="11608184" y="3173302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T" sz="3600" dirty="0"/>
              <a:t>C# MCP SDK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D190C8-78C4-CB0B-78CD-D7789CED8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30" y="4757117"/>
            <a:ext cx="2761160" cy="27891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7ED8BA-148B-F6B0-6EDE-7C3DEFD4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995" y="4800624"/>
            <a:ext cx="2761160" cy="27756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7E4163-E134-5F60-A781-02CD8C065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4964" y="4757117"/>
            <a:ext cx="2752212" cy="28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17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72825-846F-C63F-2ECB-BD6F26260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3040670-0578-D232-1383-0453D1862B5C}"/>
              </a:ext>
            </a:extLst>
          </p:cNvPr>
          <p:cNvGrpSpPr/>
          <p:nvPr/>
        </p:nvGrpSpPr>
        <p:grpSpPr>
          <a:xfrm>
            <a:off x="8480927" y="-514350"/>
            <a:ext cx="10785897" cy="11445880"/>
            <a:chOff x="0" y="0"/>
            <a:chExt cx="2840730" cy="301455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36729FC-209F-468B-8E9E-9A879D950BD4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C130BB3-F1F8-5440-382E-8F3B8443C700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A21B564-4F50-6821-1F18-8BA998BD522B}"/>
              </a:ext>
            </a:extLst>
          </p:cNvPr>
          <p:cNvGrpSpPr/>
          <p:nvPr/>
        </p:nvGrpSpPr>
        <p:grpSpPr>
          <a:xfrm>
            <a:off x="9144000" y="-579440"/>
            <a:ext cx="10785897" cy="11445880"/>
            <a:chOff x="0" y="0"/>
            <a:chExt cx="2840730" cy="30145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44F9283-0AD2-67C4-756F-B3890BF3D524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0A7566D-EBF3-E514-DF4B-CF3ECC277E5B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CDB9F62B-D367-8969-57BF-9FF9DBC6D4FA}"/>
              </a:ext>
            </a:extLst>
          </p:cNvPr>
          <p:cNvSpPr/>
          <p:nvPr/>
        </p:nvSpPr>
        <p:spPr>
          <a:xfrm>
            <a:off x="12509612" y="7761429"/>
            <a:ext cx="2978803" cy="2978803"/>
          </a:xfrm>
          <a:custGeom>
            <a:avLst/>
            <a:gdLst/>
            <a:ahLst/>
            <a:cxnLst/>
            <a:rect l="l" t="t" r="r" b="b"/>
            <a:pathLst>
              <a:path w="2978803" h="2978803">
                <a:moveTo>
                  <a:pt x="0" y="0"/>
                </a:moveTo>
                <a:lnTo>
                  <a:pt x="2978803" y="0"/>
                </a:lnTo>
                <a:lnTo>
                  <a:pt x="2978803" y="2978803"/>
                </a:lnTo>
                <a:lnTo>
                  <a:pt x="0" y="297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3B70503-EC06-E803-5FCA-BE8EA9B18C83}"/>
              </a:ext>
            </a:extLst>
          </p:cNvPr>
          <p:cNvSpPr txBox="1"/>
          <p:nvPr/>
        </p:nvSpPr>
        <p:spPr>
          <a:xfrm>
            <a:off x="10126093" y="1612717"/>
            <a:ext cx="877150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68"/>
              </a:lnSpc>
            </a:pPr>
            <a:r>
              <a:rPr lang="en-MT" sz="9200" b="1" dirty="0">
                <a:solidFill>
                  <a:srgbClr val="02303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How to Test an MCP Server</a:t>
            </a:r>
            <a:endParaRPr lang="en-US" sz="9200" b="1" dirty="0">
              <a:solidFill>
                <a:srgbClr val="023034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0D683BF-C17B-6ED5-61BB-AB8177CE5700}"/>
              </a:ext>
            </a:extLst>
          </p:cNvPr>
          <p:cNvSpPr txBox="1"/>
          <p:nvPr/>
        </p:nvSpPr>
        <p:spPr>
          <a:xfrm>
            <a:off x="10126093" y="7694754"/>
            <a:ext cx="8161907" cy="52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023034"/>
                </a:solidFill>
                <a:latin typeface="Hero"/>
                <a:ea typeface="Hero"/>
                <a:cs typeface="Hero"/>
                <a:sym typeface="Hero"/>
              </a:rPr>
              <a:t>https://datasaturday.eu/DataSaturdaySofia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036648F4-515D-14EC-D4CF-299E7434F6B5}"/>
              </a:ext>
            </a:extLst>
          </p:cNvPr>
          <p:cNvGrpSpPr/>
          <p:nvPr/>
        </p:nvGrpSpPr>
        <p:grpSpPr>
          <a:xfrm rot="5476516">
            <a:off x="698108" y="3171309"/>
            <a:ext cx="5696771" cy="3944382"/>
            <a:chOff x="0" y="0"/>
            <a:chExt cx="1027168" cy="7112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6F2F0EC-E349-B338-125F-B90EB985C846}"/>
                </a:ext>
              </a:extLst>
            </p:cNvPr>
            <p:cNvSpPr/>
            <p:nvPr/>
          </p:nvSpPr>
          <p:spPr>
            <a:xfrm>
              <a:off x="58418" y="65323"/>
              <a:ext cx="910332" cy="645877"/>
            </a:xfrm>
            <a:custGeom>
              <a:avLst/>
              <a:gdLst/>
              <a:ahLst/>
              <a:cxnLst/>
              <a:rect l="l" t="t" r="r" b="b"/>
              <a:pathLst>
                <a:path w="910332" h="645877">
                  <a:moveTo>
                    <a:pt x="529954" y="38242"/>
                  </a:moveTo>
                  <a:lnTo>
                    <a:pt x="893962" y="542312"/>
                  </a:lnTo>
                  <a:cubicBezTo>
                    <a:pt x="908323" y="562198"/>
                    <a:pt x="910332" y="588454"/>
                    <a:pt x="899164" y="610294"/>
                  </a:cubicBezTo>
                  <a:cubicBezTo>
                    <a:pt x="887996" y="632134"/>
                    <a:pt x="865534" y="645877"/>
                    <a:pt x="841004" y="645877"/>
                  </a:cubicBezTo>
                  <a:lnTo>
                    <a:pt x="69328" y="645877"/>
                  </a:lnTo>
                  <a:cubicBezTo>
                    <a:pt x="44798" y="645877"/>
                    <a:pt x="22336" y="632134"/>
                    <a:pt x="11168" y="610294"/>
                  </a:cubicBezTo>
                  <a:cubicBezTo>
                    <a:pt x="0" y="588454"/>
                    <a:pt x="2009" y="562198"/>
                    <a:pt x="16370" y="542312"/>
                  </a:cubicBezTo>
                  <a:lnTo>
                    <a:pt x="380378" y="38242"/>
                  </a:lnTo>
                  <a:cubicBezTo>
                    <a:pt x="397721" y="14226"/>
                    <a:pt x="425542" y="0"/>
                    <a:pt x="455166" y="0"/>
                  </a:cubicBezTo>
                  <a:cubicBezTo>
                    <a:pt x="484790" y="0"/>
                    <a:pt x="512611" y="14226"/>
                    <a:pt x="529954" y="38242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C42D5504-72AD-9AEB-942C-3F4C2B7CAB8F}"/>
                </a:ext>
              </a:extLst>
            </p:cNvPr>
            <p:cNvSpPr txBox="1"/>
            <p:nvPr/>
          </p:nvSpPr>
          <p:spPr>
            <a:xfrm>
              <a:off x="160495" y="292100"/>
              <a:ext cx="70617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0365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2FFA5-DFE8-F901-31B3-C00A7496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78FC4E-9BD7-91A2-B041-BE4D326F9B1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D6F9C0-D119-D129-D3D2-18613B463DA1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1CCE99-EA06-CDF9-74FA-C4F4ECAA5BD2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4422488-0734-27FD-8A8F-3F2CDB7C1CA5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FEE81A4-7D83-1E30-0C3C-90631157B571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EB0CCC6-FA54-DB32-26B5-7FFE298C2AD2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C54BEF4-5EAB-BCB6-3F56-65BE2C4C24EE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1CCCF37-B831-7060-9B51-FB4ACF4062D8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4E70A30-F418-521B-EB87-CCB9744A8279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1D6B019-6063-496B-C471-272F69CF15F2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0328437-6D49-F9D1-1583-2E8A5F6C0B04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44A9A1C-6BD0-25A5-2335-F1C607FFCFE4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48959ED-4441-4ADD-E27F-A2A183305F89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A04EAB8-A70C-FE67-CE4D-4401CD4195EF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5415535-4A19-0B47-0512-E6142A446568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276F445-8782-2A5D-247E-3800EC772F7B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7DB4BA7-EE9D-283D-5468-D42618C206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DE64B01-BA50-DE1D-64C9-BAE405942D0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BE580CF-8739-456D-75EB-9AB50B2FC6F7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FF2F177-810F-43F6-3D16-9C4BE5A2C7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5C7BDCD-084A-C155-7CFA-EBABADD3B6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9942A093-908B-ECB3-DA14-FE010D722FD4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E9972760-CE05-56D9-E5F5-CB309166FC05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3A00ECD-36C7-AC72-F68C-6012C5E8C419}"/>
              </a:ext>
            </a:extLst>
          </p:cNvPr>
          <p:cNvSpPr txBox="1"/>
          <p:nvPr/>
        </p:nvSpPr>
        <p:spPr>
          <a:xfrm>
            <a:off x="3082382" y="1053154"/>
            <a:ext cx="11941020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MCP Server Testing Tools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81688E4D-6594-3597-75C4-D79C3FA80AF9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964AC316-7AFC-1AC1-4160-EBA444422827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4DC6D388-CD93-F9B0-9BE0-5FB6F3A1DFD1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5DAAC15B-04C4-5331-BDD0-A86965C357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114014"/>
              </p:ext>
            </p:extLst>
          </p:nvPr>
        </p:nvGraphicFramePr>
        <p:xfrm>
          <a:off x="1852074" y="2299309"/>
          <a:ext cx="14249400" cy="674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507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7844F31B-106F-4EC7-AF74-53FB69BCB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9A0EDCF-8C12-4164-9F89-0E3FC2738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646B340-8964-419E-8C68-57AF7FF373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B5DE13FF-29E5-4B97-AC6C-7E8F91AB12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119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1056" y="0"/>
            <a:ext cx="16768063" cy="10287000"/>
            <a:chOff x="0" y="0"/>
            <a:chExt cx="1156123" cy="70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0270" cy="709267"/>
            </a:xfrm>
            <a:custGeom>
              <a:avLst/>
              <a:gdLst/>
              <a:ahLst/>
              <a:cxnLst/>
              <a:rect l="l" t="t" r="r" b="b"/>
              <a:pathLst>
                <a:path w="1150270" h="709267">
                  <a:moveTo>
                    <a:pt x="921989" y="0"/>
                  </a:moveTo>
                  <a:lnTo>
                    <a:pt x="30934" y="0"/>
                  </a:lnTo>
                  <a:cubicBezTo>
                    <a:pt x="13850" y="0"/>
                    <a:pt x="0" y="13850"/>
                    <a:pt x="0" y="30934"/>
                  </a:cubicBezTo>
                  <a:lnTo>
                    <a:pt x="0" y="678333"/>
                  </a:lnTo>
                  <a:cubicBezTo>
                    <a:pt x="0" y="695417"/>
                    <a:pt x="13850" y="709267"/>
                    <a:pt x="30934" y="709267"/>
                  </a:cubicBezTo>
                  <a:lnTo>
                    <a:pt x="921989" y="709267"/>
                  </a:lnTo>
                  <a:cubicBezTo>
                    <a:pt x="941121" y="709267"/>
                    <a:pt x="958790" y="699027"/>
                    <a:pt x="968302" y="682427"/>
                  </a:cubicBezTo>
                  <a:lnTo>
                    <a:pt x="1140744" y="381474"/>
                  </a:lnTo>
                  <a:cubicBezTo>
                    <a:pt x="1150270" y="364848"/>
                    <a:pt x="1150270" y="344419"/>
                    <a:pt x="1140744" y="327793"/>
                  </a:cubicBezTo>
                  <a:lnTo>
                    <a:pt x="968302" y="26840"/>
                  </a:lnTo>
                  <a:cubicBezTo>
                    <a:pt x="958790" y="10240"/>
                    <a:pt x="941121" y="0"/>
                    <a:pt x="921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1823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1056" y="0"/>
            <a:ext cx="15476147" cy="10287000"/>
            <a:chOff x="0" y="0"/>
            <a:chExt cx="1067048" cy="7092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0707" cy="709267"/>
            </a:xfrm>
            <a:custGeom>
              <a:avLst/>
              <a:gdLst/>
              <a:ahLst/>
              <a:cxnLst/>
              <a:rect l="l" t="t" r="r" b="b"/>
              <a:pathLst>
                <a:path w="1060707" h="709267">
                  <a:moveTo>
                    <a:pt x="830331" y="0"/>
                  </a:moveTo>
                  <a:lnTo>
                    <a:pt x="33517" y="0"/>
                  </a:lnTo>
                  <a:cubicBezTo>
                    <a:pt x="24627" y="0"/>
                    <a:pt x="16102" y="3531"/>
                    <a:pt x="9817" y="9817"/>
                  </a:cubicBezTo>
                  <a:cubicBezTo>
                    <a:pt x="3531" y="16102"/>
                    <a:pt x="0" y="24627"/>
                    <a:pt x="0" y="33517"/>
                  </a:cubicBezTo>
                  <a:lnTo>
                    <a:pt x="0" y="675751"/>
                  </a:lnTo>
                  <a:cubicBezTo>
                    <a:pt x="0" y="684640"/>
                    <a:pt x="3531" y="693165"/>
                    <a:pt x="9817" y="699450"/>
                  </a:cubicBezTo>
                  <a:cubicBezTo>
                    <a:pt x="16102" y="705736"/>
                    <a:pt x="24627" y="709267"/>
                    <a:pt x="33517" y="709267"/>
                  </a:cubicBezTo>
                  <a:lnTo>
                    <a:pt x="830331" y="709267"/>
                  </a:lnTo>
                  <a:cubicBezTo>
                    <a:pt x="851061" y="709267"/>
                    <a:pt x="870205" y="698173"/>
                    <a:pt x="880511" y="680186"/>
                  </a:cubicBezTo>
                  <a:lnTo>
                    <a:pt x="1050385" y="383715"/>
                  </a:lnTo>
                  <a:cubicBezTo>
                    <a:pt x="1060707" y="365701"/>
                    <a:pt x="1060707" y="343566"/>
                    <a:pt x="1050385" y="325553"/>
                  </a:cubicBezTo>
                  <a:lnTo>
                    <a:pt x="880511" y="29081"/>
                  </a:lnTo>
                  <a:cubicBezTo>
                    <a:pt x="870205" y="11095"/>
                    <a:pt x="851061" y="0"/>
                    <a:pt x="8303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52748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3110267" y="4140281"/>
            <a:ext cx="3129647" cy="2006437"/>
            <a:chOff x="0" y="0"/>
            <a:chExt cx="1191511" cy="763885"/>
          </a:xfrm>
        </p:grpSpPr>
        <p:sp>
          <p:nvSpPr>
            <p:cNvPr id="9" name="Freeform 9"/>
            <p:cNvSpPr/>
            <p:nvPr/>
          </p:nvSpPr>
          <p:spPr>
            <a:xfrm>
              <a:off x="80637" y="82133"/>
              <a:ext cx="1030237" cy="681752"/>
            </a:xfrm>
            <a:custGeom>
              <a:avLst/>
              <a:gdLst/>
              <a:ahLst/>
              <a:cxnLst/>
              <a:rect l="l" t="t" r="r" b="b"/>
              <a:pathLst>
                <a:path w="1030237" h="681752">
                  <a:moveTo>
                    <a:pt x="618567" y="50510"/>
                  </a:moveTo>
                  <a:lnTo>
                    <a:pt x="1007425" y="549109"/>
                  </a:lnTo>
                  <a:cubicBezTo>
                    <a:pt x="1026729" y="573860"/>
                    <a:pt x="1030237" y="607449"/>
                    <a:pt x="1016465" y="635656"/>
                  </a:cubicBezTo>
                  <a:cubicBezTo>
                    <a:pt x="1002693" y="663862"/>
                    <a:pt x="974049" y="681752"/>
                    <a:pt x="942660" y="681752"/>
                  </a:cubicBezTo>
                  <a:lnTo>
                    <a:pt x="87577" y="681752"/>
                  </a:lnTo>
                  <a:cubicBezTo>
                    <a:pt x="56188" y="681752"/>
                    <a:pt x="27544" y="663862"/>
                    <a:pt x="13772" y="635656"/>
                  </a:cubicBezTo>
                  <a:cubicBezTo>
                    <a:pt x="0" y="607449"/>
                    <a:pt x="3508" y="573860"/>
                    <a:pt x="22812" y="549109"/>
                  </a:cubicBezTo>
                  <a:lnTo>
                    <a:pt x="411669" y="50510"/>
                  </a:lnTo>
                  <a:cubicBezTo>
                    <a:pt x="436529" y="18635"/>
                    <a:pt x="474695" y="0"/>
                    <a:pt x="515118" y="0"/>
                  </a:cubicBezTo>
                  <a:cubicBezTo>
                    <a:pt x="555542" y="0"/>
                    <a:pt x="593708" y="18635"/>
                    <a:pt x="618567" y="50510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86174" y="316561"/>
              <a:ext cx="819164" cy="392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8908926"/>
            <a:ext cx="9651315" cy="698749"/>
            <a:chOff x="0" y="0"/>
            <a:chExt cx="2541910" cy="184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13882" y="9111947"/>
            <a:ext cx="292706" cy="29270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39842" y="9111947"/>
            <a:ext cx="292706" cy="29270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631693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605930" y="9073847"/>
            <a:ext cx="5045510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5721" y="3475460"/>
            <a:ext cx="11213605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MT" sz="19900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Demo</a:t>
            </a:r>
            <a:endParaRPr lang="en-US" sz="19900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l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6453" y="5558149"/>
            <a:ext cx="10474737" cy="48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MT" sz="4000" dirty="0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Testing MCP Servers</a:t>
            </a:r>
            <a:endParaRPr lang="en-US" sz="4000" dirty="0">
              <a:solidFill>
                <a:srgbClr val="0230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27364" y="1730344"/>
            <a:ext cx="16459200" cy="6563171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CA" sz="6401" dirty="0"/>
              <a:t>Dennes Torres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 Data Platform MVP</a:t>
            </a:r>
            <a:r>
              <a:rPr lang="en-MT" sz="4800" dirty="0">
                <a:solidFill>
                  <a:schemeClr val="tx2"/>
                </a:solidFill>
              </a:rPr>
              <a:t> (Alumni)</a:t>
            </a:r>
            <a:endParaRPr lang="en-US" dirty="0">
              <a:solidFill>
                <a:srgbClr val="595959"/>
              </a:solidFill>
            </a:endParaRPr>
          </a:p>
          <a:p>
            <a:pPr marL="428616" lvl="2" indent="-428616">
              <a:buClr>
                <a:schemeClr val="bg1">
                  <a:lumMod val="50000"/>
                </a:schemeClr>
              </a:buClr>
            </a:pPr>
            <a:endParaRPr lang="en-US" sz="27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4800" dirty="0" err="1">
                <a:solidFill>
                  <a:schemeClr val="tx2"/>
                </a:solidFill>
              </a:rPr>
              <a:t>Dtower</a:t>
            </a:r>
            <a:r>
              <a:rPr lang="en-US" sz="4800">
                <a:solidFill>
                  <a:schemeClr val="tx2"/>
                </a:solidFill>
              </a:rPr>
              <a:t> Software</a:t>
            </a:r>
            <a:endParaRPr lang="en-US" sz="4800" dirty="0">
              <a:solidFill>
                <a:schemeClr val="tx2"/>
              </a:solidFill>
            </a:endParaRPr>
          </a:p>
          <a:p>
            <a:pPr marL="428616" lvl="2" indent="-428616">
              <a:buClr>
                <a:schemeClr val="bg1">
                  <a:lumMod val="50000"/>
                </a:schemeClr>
              </a:buClr>
            </a:pPr>
            <a:r>
              <a:rPr lang="en-US" sz="2700" dirty="0">
                <a:hlinkClick r:id="rId2"/>
              </a:rPr>
              <a:t>https://dtowersoftware.com</a:t>
            </a:r>
            <a:r>
              <a:rPr lang="en-US" sz="2700" dirty="0"/>
              <a:t> </a:t>
            </a:r>
          </a:p>
          <a:p>
            <a:pPr marL="428616" lvl="2" indent="-428616">
              <a:buClr>
                <a:schemeClr val="bg1">
                  <a:lumMod val="50000"/>
                </a:schemeClr>
              </a:buClr>
            </a:pPr>
            <a:endParaRPr lang="en-US" sz="2700" dirty="0"/>
          </a:p>
          <a:p>
            <a:pPr marL="428616" lvl="2" indent="-428616">
              <a:buClr>
                <a:schemeClr val="bg1">
                  <a:lumMod val="50000"/>
                </a:schemeClr>
              </a:buClr>
            </a:pPr>
            <a:endParaRPr lang="en-US" sz="2700" dirty="0"/>
          </a:p>
          <a:p>
            <a:pPr marL="0" lvl="2"/>
            <a:r>
              <a:rPr lang="en-US" sz="4800" dirty="0">
                <a:solidFill>
                  <a:schemeClr val="tx2"/>
                </a:solidFill>
              </a:rPr>
              <a:t>Trainer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endParaRPr lang="en-US" dirty="0">
              <a:solidFill>
                <a:srgbClr val="595959"/>
              </a:solidFill>
            </a:endParaRPr>
          </a:p>
          <a:p>
            <a:pPr marL="0" lvl="2"/>
            <a:r>
              <a:rPr lang="en-US" sz="48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dirty="0">
                <a:solidFill>
                  <a:srgbClr val="595959"/>
                </a:solidFill>
              </a:rPr>
              <a:t>Malta</a:t>
            </a:r>
          </a:p>
          <a:p>
            <a:pPr marL="0" lvl="2"/>
            <a:endParaRPr lang="en-US" sz="3000" dirty="0">
              <a:solidFill>
                <a:schemeClr val="accent2"/>
              </a:solidFill>
            </a:endParaRPr>
          </a:p>
          <a:p>
            <a:pPr marL="0" lvl="2"/>
            <a:r>
              <a:rPr lang="en-US" sz="3000" dirty="0"/>
              <a:t>MMDPUG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dirty="0">
                <a:solidFill>
                  <a:srgbClr val="595959"/>
                </a:solidFill>
              </a:rPr>
              <a:t> </a:t>
            </a:r>
            <a:endParaRPr lang="en-US" sz="27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12605081" y="4297296"/>
            <a:ext cx="613949" cy="60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12605083" y="5069819"/>
            <a:ext cx="648839" cy="63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12605083" y="5794033"/>
            <a:ext cx="719750" cy="71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3539658" y="4297296"/>
            <a:ext cx="24995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err="1"/>
              <a:t>Dennes.Torres</a:t>
            </a:r>
            <a:endParaRPr lang="en-US" sz="27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3390692" y="5087804"/>
            <a:ext cx="1840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3324829" y="5899992"/>
            <a:ext cx="5037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083" y="6671324"/>
            <a:ext cx="719750" cy="65386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3404272" y="6767834"/>
            <a:ext cx="4897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err="1"/>
              <a:t>dennes</a:t>
            </a:r>
            <a:r>
              <a:rPr lang="en-US" sz="2700" dirty="0"/>
              <a:t>@</a:t>
            </a:r>
            <a:r>
              <a:rPr lang="en-MT" sz="2700" dirty="0"/>
              <a:t>bufaloinfo.com.br</a:t>
            </a:r>
            <a:endParaRPr lang="en-US" sz="27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867" y="237299"/>
            <a:ext cx="2800350" cy="298608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083" y="7477561"/>
            <a:ext cx="719750" cy="70448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3324831" y="7575886"/>
            <a:ext cx="515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48" y="3358252"/>
            <a:ext cx="613949" cy="61394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13539657" y="3391536"/>
            <a:ext cx="42156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748168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1191B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DC70B-34EA-F022-0231-3929B8A2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0F3489-935E-DB0C-53B5-F980AC6798AB}"/>
              </a:ext>
            </a:extLst>
          </p:cNvPr>
          <p:cNvGrpSpPr/>
          <p:nvPr/>
        </p:nvGrpSpPr>
        <p:grpSpPr>
          <a:xfrm>
            <a:off x="-801056" y="0"/>
            <a:ext cx="16768063" cy="10287000"/>
            <a:chOff x="0" y="0"/>
            <a:chExt cx="1156123" cy="7092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98F534B-2AA7-D840-5E15-27326EADC1F0}"/>
                </a:ext>
              </a:extLst>
            </p:cNvPr>
            <p:cNvSpPr/>
            <p:nvPr/>
          </p:nvSpPr>
          <p:spPr>
            <a:xfrm>
              <a:off x="0" y="0"/>
              <a:ext cx="1150270" cy="709267"/>
            </a:xfrm>
            <a:custGeom>
              <a:avLst/>
              <a:gdLst/>
              <a:ahLst/>
              <a:cxnLst/>
              <a:rect l="l" t="t" r="r" b="b"/>
              <a:pathLst>
                <a:path w="1150270" h="709267">
                  <a:moveTo>
                    <a:pt x="921989" y="0"/>
                  </a:moveTo>
                  <a:lnTo>
                    <a:pt x="30934" y="0"/>
                  </a:lnTo>
                  <a:cubicBezTo>
                    <a:pt x="13850" y="0"/>
                    <a:pt x="0" y="13850"/>
                    <a:pt x="0" y="30934"/>
                  </a:cubicBezTo>
                  <a:lnTo>
                    <a:pt x="0" y="678333"/>
                  </a:lnTo>
                  <a:cubicBezTo>
                    <a:pt x="0" y="695417"/>
                    <a:pt x="13850" y="709267"/>
                    <a:pt x="30934" y="709267"/>
                  </a:cubicBezTo>
                  <a:lnTo>
                    <a:pt x="921989" y="709267"/>
                  </a:lnTo>
                  <a:cubicBezTo>
                    <a:pt x="941121" y="709267"/>
                    <a:pt x="958790" y="699027"/>
                    <a:pt x="968302" y="682427"/>
                  </a:cubicBezTo>
                  <a:lnTo>
                    <a:pt x="1140744" y="381474"/>
                  </a:lnTo>
                  <a:cubicBezTo>
                    <a:pt x="1150270" y="364848"/>
                    <a:pt x="1150270" y="344419"/>
                    <a:pt x="1140744" y="327793"/>
                  </a:cubicBezTo>
                  <a:lnTo>
                    <a:pt x="968302" y="26840"/>
                  </a:lnTo>
                  <a:cubicBezTo>
                    <a:pt x="958790" y="10240"/>
                    <a:pt x="941121" y="0"/>
                    <a:pt x="921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DD18D0-37EB-CA19-7A28-908B1C36EF9B}"/>
                </a:ext>
              </a:extLst>
            </p:cNvPr>
            <p:cNvSpPr txBox="1"/>
            <p:nvPr/>
          </p:nvSpPr>
          <p:spPr>
            <a:xfrm>
              <a:off x="0" y="-38100"/>
              <a:ext cx="1041823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980B98C-34C9-F748-BCD3-022AE1E97745}"/>
              </a:ext>
            </a:extLst>
          </p:cNvPr>
          <p:cNvGrpSpPr/>
          <p:nvPr/>
        </p:nvGrpSpPr>
        <p:grpSpPr>
          <a:xfrm>
            <a:off x="-801056" y="0"/>
            <a:ext cx="15476147" cy="10287000"/>
            <a:chOff x="0" y="0"/>
            <a:chExt cx="1067048" cy="7092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642CB8-6616-533A-A679-AF6E6E4647F5}"/>
                </a:ext>
              </a:extLst>
            </p:cNvPr>
            <p:cNvSpPr/>
            <p:nvPr/>
          </p:nvSpPr>
          <p:spPr>
            <a:xfrm>
              <a:off x="0" y="0"/>
              <a:ext cx="1060707" cy="709267"/>
            </a:xfrm>
            <a:custGeom>
              <a:avLst/>
              <a:gdLst/>
              <a:ahLst/>
              <a:cxnLst/>
              <a:rect l="l" t="t" r="r" b="b"/>
              <a:pathLst>
                <a:path w="1060707" h="709267">
                  <a:moveTo>
                    <a:pt x="830331" y="0"/>
                  </a:moveTo>
                  <a:lnTo>
                    <a:pt x="33517" y="0"/>
                  </a:lnTo>
                  <a:cubicBezTo>
                    <a:pt x="24627" y="0"/>
                    <a:pt x="16102" y="3531"/>
                    <a:pt x="9817" y="9817"/>
                  </a:cubicBezTo>
                  <a:cubicBezTo>
                    <a:pt x="3531" y="16102"/>
                    <a:pt x="0" y="24627"/>
                    <a:pt x="0" y="33517"/>
                  </a:cubicBezTo>
                  <a:lnTo>
                    <a:pt x="0" y="675751"/>
                  </a:lnTo>
                  <a:cubicBezTo>
                    <a:pt x="0" y="684640"/>
                    <a:pt x="3531" y="693165"/>
                    <a:pt x="9817" y="699450"/>
                  </a:cubicBezTo>
                  <a:cubicBezTo>
                    <a:pt x="16102" y="705736"/>
                    <a:pt x="24627" y="709267"/>
                    <a:pt x="33517" y="709267"/>
                  </a:cubicBezTo>
                  <a:lnTo>
                    <a:pt x="830331" y="709267"/>
                  </a:lnTo>
                  <a:cubicBezTo>
                    <a:pt x="851061" y="709267"/>
                    <a:pt x="870205" y="698173"/>
                    <a:pt x="880511" y="680186"/>
                  </a:cubicBezTo>
                  <a:lnTo>
                    <a:pt x="1050385" y="383715"/>
                  </a:lnTo>
                  <a:cubicBezTo>
                    <a:pt x="1060707" y="365701"/>
                    <a:pt x="1060707" y="343566"/>
                    <a:pt x="1050385" y="325553"/>
                  </a:cubicBezTo>
                  <a:lnTo>
                    <a:pt x="880511" y="29081"/>
                  </a:lnTo>
                  <a:cubicBezTo>
                    <a:pt x="870205" y="11095"/>
                    <a:pt x="851061" y="0"/>
                    <a:pt x="8303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414B249-DF98-4EA8-FDA8-FBC7301E417B}"/>
                </a:ext>
              </a:extLst>
            </p:cNvPr>
            <p:cNvSpPr txBox="1"/>
            <p:nvPr/>
          </p:nvSpPr>
          <p:spPr>
            <a:xfrm>
              <a:off x="0" y="-38100"/>
              <a:ext cx="952748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903F752-263A-179D-6367-2B4E108BC2C5}"/>
              </a:ext>
            </a:extLst>
          </p:cNvPr>
          <p:cNvGrpSpPr/>
          <p:nvPr/>
        </p:nvGrpSpPr>
        <p:grpSpPr>
          <a:xfrm rot="5400000">
            <a:off x="13110267" y="4140281"/>
            <a:ext cx="3129647" cy="2006437"/>
            <a:chOff x="0" y="0"/>
            <a:chExt cx="1191511" cy="76388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711EBF9-A6E4-FE31-D544-0EFA3B6345C2}"/>
                </a:ext>
              </a:extLst>
            </p:cNvPr>
            <p:cNvSpPr/>
            <p:nvPr/>
          </p:nvSpPr>
          <p:spPr>
            <a:xfrm>
              <a:off x="80637" y="82133"/>
              <a:ext cx="1030237" cy="681752"/>
            </a:xfrm>
            <a:custGeom>
              <a:avLst/>
              <a:gdLst/>
              <a:ahLst/>
              <a:cxnLst/>
              <a:rect l="l" t="t" r="r" b="b"/>
              <a:pathLst>
                <a:path w="1030237" h="681752">
                  <a:moveTo>
                    <a:pt x="618567" y="50510"/>
                  </a:moveTo>
                  <a:lnTo>
                    <a:pt x="1007425" y="549109"/>
                  </a:lnTo>
                  <a:cubicBezTo>
                    <a:pt x="1026729" y="573860"/>
                    <a:pt x="1030237" y="607449"/>
                    <a:pt x="1016465" y="635656"/>
                  </a:cubicBezTo>
                  <a:cubicBezTo>
                    <a:pt x="1002693" y="663862"/>
                    <a:pt x="974049" y="681752"/>
                    <a:pt x="942660" y="681752"/>
                  </a:cubicBezTo>
                  <a:lnTo>
                    <a:pt x="87577" y="681752"/>
                  </a:lnTo>
                  <a:cubicBezTo>
                    <a:pt x="56188" y="681752"/>
                    <a:pt x="27544" y="663862"/>
                    <a:pt x="13772" y="635656"/>
                  </a:cubicBezTo>
                  <a:cubicBezTo>
                    <a:pt x="0" y="607449"/>
                    <a:pt x="3508" y="573860"/>
                    <a:pt x="22812" y="549109"/>
                  </a:cubicBezTo>
                  <a:lnTo>
                    <a:pt x="411669" y="50510"/>
                  </a:lnTo>
                  <a:cubicBezTo>
                    <a:pt x="436529" y="18635"/>
                    <a:pt x="474695" y="0"/>
                    <a:pt x="515118" y="0"/>
                  </a:cubicBezTo>
                  <a:cubicBezTo>
                    <a:pt x="555542" y="0"/>
                    <a:pt x="593708" y="18635"/>
                    <a:pt x="618567" y="50510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EE27E28-640D-AD86-6054-F90F36CF5D53}"/>
                </a:ext>
              </a:extLst>
            </p:cNvPr>
            <p:cNvSpPr txBox="1"/>
            <p:nvPr/>
          </p:nvSpPr>
          <p:spPr>
            <a:xfrm>
              <a:off x="186174" y="316561"/>
              <a:ext cx="819164" cy="392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BD6C1B0-6C46-A128-E327-909267BAA5AD}"/>
              </a:ext>
            </a:extLst>
          </p:cNvPr>
          <p:cNvGrpSpPr/>
          <p:nvPr/>
        </p:nvGrpSpPr>
        <p:grpSpPr>
          <a:xfrm>
            <a:off x="1028700" y="8908926"/>
            <a:ext cx="9651315" cy="698749"/>
            <a:chOff x="0" y="0"/>
            <a:chExt cx="2541910" cy="1840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EDE2913-71D8-262F-4818-8C509C3EE589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C1D86E5-2463-8593-FC26-3141409663AB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99B4C0C-AB3C-644A-4D9B-4A3E3FB95FA1}"/>
              </a:ext>
            </a:extLst>
          </p:cNvPr>
          <p:cNvGrpSpPr/>
          <p:nvPr/>
        </p:nvGrpSpPr>
        <p:grpSpPr>
          <a:xfrm>
            <a:off x="2013882" y="9111947"/>
            <a:ext cx="292706" cy="292706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6175AF6-AD0B-A428-D199-A507E72FEA3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0572218-92EF-2724-7D4C-D66C6C0BBAD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2C28553-D47F-2253-B314-50E185A0A9A2}"/>
              </a:ext>
            </a:extLst>
          </p:cNvPr>
          <p:cNvGrpSpPr/>
          <p:nvPr/>
        </p:nvGrpSpPr>
        <p:grpSpPr>
          <a:xfrm>
            <a:off x="5339842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E67B368-E483-C4CA-CBE1-9F97B9E8C5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8436002-CCD7-817F-EA30-8E19B3CC6A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C581BE50-86D6-8C92-B711-BCBAB9B189C0}"/>
              </a:ext>
            </a:extLst>
          </p:cNvPr>
          <p:cNvSpPr/>
          <p:nvPr/>
        </p:nvSpPr>
        <p:spPr>
          <a:xfrm>
            <a:off x="2631693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2786559-E331-748A-150D-B7093F502598}"/>
              </a:ext>
            </a:extLst>
          </p:cNvPr>
          <p:cNvSpPr txBox="1"/>
          <p:nvPr/>
        </p:nvSpPr>
        <p:spPr>
          <a:xfrm>
            <a:off x="5605930" y="9073847"/>
            <a:ext cx="5045510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1EC9A27-AB97-5D31-BE54-F733D683AC63}"/>
              </a:ext>
            </a:extLst>
          </p:cNvPr>
          <p:cNvSpPr txBox="1"/>
          <p:nvPr/>
        </p:nvSpPr>
        <p:spPr>
          <a:xfrm>
            <a:off x="228601" y="1162050"/>
            <a:ext cx="12013704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Installing MPC Inspector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l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66A466-D4D4-64BE-0A07-DF6F4C99AD84}"/>
              </a:ext>
            </a:extLst>
          </p:cNvPr>
          <p:cNvSpPr txBox="1"/>
          <p:nvPr/>
        </p:nvSpPr>
        <p:spPr>
          <a:xfrm>
            <a:off x="266193" y="2240106"/>
            <a:ext cx="13810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az</a:t>
            </a:r>
            <a:r>
              <a:rPr lang="en-GB" sz="2000" b="1" dirty="0"/>
              <a:t> container create \</a:t>
            </a:r>
          </a:p>
          <a:p>
            <a:r>
              <a:rPr lang="en-GB" sz="2000" b="1" dirty="0"/>
              <a:t>  --resource-group </a:t>
            </a:r>
            <a:r>
              <a:rPr lang="en-GB" sz="2000" b="1" dirty="0" err="1"/>
              <a:t>rg-entmcpinspector</a:t>
            </a:r>
            <a:r>
              <a:rPr lang="en-GB" sz="2000" b="1" dirty="0"/>
              <a:t> \</a:t>
            </a:r>
          </a:p>
          <a:p>
            <a:r>
              <a:rPr lang="en-GB" sz="2000" b="1" dirty="0"/>
              <a:t>  --name </a:t>
            </a:r>
            <a:r>
              <a:rPr lang="en-GB" sz="2000" b="1" dirty="0" err="1"/>
              <a:t>entmcpinspector</a:t>
            </a:r>
            <a:r>
              <a:rPr lang="en-GB" sz="2000" b="1" dirty="0"/>
              <a:t> \</a:t>
            </a:r>
          </a:p>
          <a:p>
            <a:r>
              <a:rPr lang="en-GB" sz="2000" b="1" dirty="0"/>
              <a:t>  --image ghcr.io/</a:t>
            </a:r>
            <a:r>
              <a:rPr lang="en-GB" sz="2000" b="1" dirty="0" err="1"/>
              <a:t>modelcontextprotocol</a:t>
            </a:r>
            <a:r>
              <a:rPr lang="en-GB" sz="2000" b="1" dirty="0"/>
              <a:t>/</a:t>
            </a:r>
            <a:r>
              <a:rPr lang="en-GB" sz="2000" b="1" dirty="0" err="1"/>
              <a:t>inspector:latest</a:t>
            </a:r>
            <a:r>
              <a:rPr lang="en-GB" sz="2000" b="1" dirty="0"/>
              <a:t> \</a:t>
            </a:r>
          </a:p>
          <a:p>
            <a:r>
              <a:rPr lang="en-GB" sz="2000" b="1" dirty="0"/>
              <a:t>  --ports 6274 6277 \</a:t>
            </a:r>
          </a:p>
          <a:p>
            <a:r>
              <a:rPr lang="en-GB" sz="2000" b="1" dirty="0"/>
              <a:t>  --</a:t>
            </a:r>
            <a:r>
              <a:rPr lang="en-GB" sz="2000" b="1" dirty="0" err="1"/>
              <a:t>os</a:t>
            </a:r>
            <a:r>
              <a:rPr lang="en-GB" sz="2000" b="1" dirty="0"/>
              <a:t>-type Linux \</a:t>
            </a:r>
          </a:p>
          <a:p>
            <a:r>
              <a:rPr lang="en-GB" sz="2000" b="1" dirty="0"/>
              <a:t>  --environment-variables \</a:t>
            </a:r>
          </a:p>
          <a:p>
            <a:r>
              <a:rPr lang="en-GB" sz="2000" b="1" dirty="0"/>
              <a:t>      HOST=0.0.0.0 \</a:t>
            </a:r>
          </a:p>
          <a:p>
            <a:r>
              <a:rPr lang="en-GB" sz="2000" b="1" dirty="0"/>
              <a:t>      SERVER_PORT=6277 \</a:t>
            </a:r>
          </a:p>
          <a:p>
            <a:r>
              <a:rPr lang="en-GB" sz="2000" b="1" dirty="0"/>
              <a:t>      CLIENT_PORT=6274 \</a:t>
            </a:r>
          </a:p>
          <a:p>
            <a:r>
              <a:rPr lang="en-GB" sz="2000" b="1" dirty="0"/>
              <a:t>      MCP_PROXY_AUTH_TOKEN=</a:t>
            </a:r>
            <a:r>
              <a:rPr lang="en-MT" sz="2000" b="1" dirty="0"/>
              <a:t>&lt;&lt;password&gt;&gt;</a:t>
            </a:r>
            <a:r>
              <a:rPr lang="en-GB" sz="2000" b="1" dirty="0"/>
              <a:t> \</a:t>
            </a:r>
          </a:p>
          <a:p>
            <a:r>
              <a:rPr lang="en-GB" sz="2000" b="1" dirty="0"/>
              <a:t>      MCP_AUTO_OPEN_ENABLED=false \</a:t>
            </a:r>
          </a:p>
          <a:p>
            <a:r>
              <a:rPr lang="en-GB" sz="2000" b="1" dirty="0"/>
              <a:t>      ALLOWED_ORIGINS=http://entmcpinspector.uksouth.azurecontainer.io:6274,http://entmcpinspector.uksouth.azurecontainer.io:6277 \</a:t>
            </a:r>
          </a:p>
          <a:p>
            <a:r>
              <a:rPr lang="en-GB" sz="2000" b="1" dirty="0"/>
              <a:t>  --restart-policy Always \</a:t>
            </a:r>
          </a:p>
          <a:p>
            <a:r>
              <a:rPr lang="en-GB" sz="2000" b="1" dirty="0"/>
              <a:t>  --</a:t>
            </a:r>
            <a:r>
              <a:rPr lang="en-GB" sz="2000" b="1" dirty="0" err="1"/>
              <a:t>dns</a:t>
            </a:r>
            <a:r>
              <a:rPr lang="en-GB" sz="2000" b="1" dirty="0"/>
              <a:t>-name-label </a:t>
            </a:r>
            <a:r>
              <a:rPr lang="en-GB" sz="2000" b="1" dirty="0" err="1"/>
              <a:t>entmcpinspector</a:t>
            </a:r>
            <a:r>
              <a:rPr lang="en-GB" sz="2000" b="1" dirty="0"/>
              <a:t> \</a:t>
            </a:r>
          </a:p>
          <a:p>
            <a:r>
              <a:rPr lang="en-GB" sz="2000" b="1" dirty="0"/>
              <a:t>  --location </a:t>
            </a:r>
            <a:r>
              <a:rPr lang="en-GB" sz="2000" b="1" dirty="0" err="1"/>
              <a:t>uksouth</a:t>
            </a:r>
            <a:r>
              <a:rPr lang="en-GB" sz="2000" b="1" dirty="0"/>
              <a:t> \</a:t>
            </a:r>
          </a:p>
          <a:p>
            <a:r>
              <a:rPr lang="en-GB" sz="2000" b="1" dirty="0"/>
              <a:t>  --</a:t>
            </a:r>
            <a:r>
              <a:rPr lang="en-GB" sz="2000" b="1" dirty="0" err="1"/>
              <a:t>cpu</a:t>
            </a:r>
            <a:r>
              <a:rPr lang="en-GB" sz="2000" b="1" dirty="0"/>
              <a:t> 1 \</a:t>
            </a:r>
          </a:p>
          <a:p>
            <a:r>
              <a:rPr lang="en-GB" sz="2000" b="1" dirty="0"/>
              <a:t>  --memory 2</a:t>
            </a:r>
            <a:endParaRPr lang="en-MT" sz="2000" b="1" dirty="0"/>
          </a:p>
        </p:txBody>
      </p:sp>
    </p:spTree>
    <p:extLst>
      <p:ext uri="{BB962C8B-B14F-4D97-AF65-F5344CB8AC3E}">
        <p14:creationId xmlns:p14="http://schemas.microsoft.com/office/powerpoint/2010/main" val="3295352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13713-6176-DDD5-82FE-01F37BC2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4AAD17-3492-794D-2EBA-B752358C28C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7EA02F-3C70-61AF-C564-BF2FA8C98E03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9A29B01-FC6B-A2DE-2184-77F38D8D1096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5CAF498-376F-A61F-A3FF-BD424A2F1D18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6B6345D-F5C6-CEE6-4028-C166E96B0DD1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E5516DB-A31A-A239-9FD8-79F8FE0F8248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04CF62F-B3F0-934E-E7C5-69A5134B48D3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D16AD79-4646-30DC-06A7-15AAA1B16C68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C7C34E1-DD40-9D7C-4329-74D272501852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6962E8C-411E-81E7-6F6E-51AE2C941C76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872632B-882C-4499-96A1-0C3119432A06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59D3452-40E2-209E-BEE9-47EDC5E05C2B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58F6BEA-EB9B-B1F4-9253-D062B3ED2825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E470989-774A-425E-B9E6-2D2DB4AECF98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F05764B-D8ED-0284-86D5-3AC589813EC4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DE8F0BC-0359-BE05-C28D-90CE1F1F49F5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B5909D0-ABAF-6D80-2AD3-519BD19A69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214B81B-3FF0-D2C8-0005-28A72B8EA01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5B6CE27-FA8B-4F77-0173-E7462DADD32D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499F859-5222-B3EA-5D84-7D615B7464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27907F1-1070-A23D-DDE7-D5EF8F49F6E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2FA05D29-7E5F-9F25-984D-0F803A36B23D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4C6597D-E460-48E7-B2E5-29108B36BB7B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E9434DC1-0799-606E-12EE-AFB928C199A0}"/>
              </a:ext>
            </a:extLst>
          </p:cNvPr>
          <p:cNvSpPr txBox="1"/>
          <p:nvPr/>
        </p:nvSpPr>
        <p:spPr>
          <a:xfrm>
            <a:off x="4224610" y="1162050"/>
            <a:ext cx="10634390" cy="885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References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B0AB7834-97D2-9935-E92D-5B6F848E4A98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EF14D10F-99BB-7571-0535-297C77314492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D968531A-214D-C8AB-432C-9AC4A6273515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803F0-8C6D-CAC5-6386-A414C5CE360B}"/>
              </a:ext>
            </a:extLst>
          </p:cNvPr>
          <p:cNvSpPr txBox="1"/>
          <p:nvPr/>
        </p:nvSpPr>
        <p:spPr>
          <a:xfrm>
            <a:off x="2152840" y="3097838"/>
            <a:ext cx="42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T" sz="3600" dirty="0"/>
              <a:t>MCP Inspector Repository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F73DB5-DE90-0A27-ADE2-385BC58ECFD5}"/>
              </a:ext>
            </a:extLst>
          </p:cNvPr>
          <p:cNvSpPr txBox="1"/>
          <p:nvPr/>
        </p:nvSpPr>
        <p:spPr>
          <a:xfrm>
            <a:off x="6964797" y="3374836"/>
            <a:ext cx="2982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3600" dirty="0" err="1"/>
              <a:t>Apify</a:t>
            </a:r>
            <a:r>
              <a:rPr lang="en-MT" sz="3600" dirty="0"/>
              <a:t> MCP Test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3997D2-93F6-A0BF-0CE9-36F9A8C21CFC}"/>
              </a:ext>
            </a:extLst>
          </p:cNvPr>
          <p:cNvSpPr txBox="1"/>
          <p:nvPr/>
        </p:nvSpPr>
        <p:spPr>
          <a:xfrm>
            <a:off x="11608184" y="31733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T" sz="3600" dirty="0"/>
              <a:t>How to Install and Use them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47931C4-57C4-F9D7-CFCD-B99BD7E9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87" y="4896070"/>
            <a:ext cx="2547159" cy="25605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C4A548-03F7-861C-2E8A-00A59F5A5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379" y="4821318"/>
            <a:ext cx="2544212" cy="25972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C8387D-9154-89D1-C7DE-C7256430D2FD}"/>
              </a:ext>
            </a:extLst>
          </p:cNvPr>
          <p:cNvSpPr txBox="1"/>
          <p:nvPr/>
        </p:nvSpPr>
        <p:spPr>
          <a:xfrm>
            <a:off x="11909678" y="5748577"/>
            <a:ext cx="3207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4400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28911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69E04-BD4F-E524-69BB-2E32BE622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81368CE-2AC8-1E71-CDAC-6751E48AE0D8}"/>
              </a:ext>
            </a:extLst>
          </p:cNvPr>
          <p:cNvGrpSpPr/>
          <p:nvPr/>
        </p:nvGrpSpPr>
        <p:grpSpPr>
          <a:xfrm>
            <a:off x="8480927" y="-514350"/>
            <a:ext cx="10785897" cy="11445880"/>
            <a:chOff x="0" y="0"/>
            <a:chExt cx="2840730" cy="301455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E80E3D4-1DC6-9C8E-508D-39B8E817DE87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A45C522-4810-D22D-2BBB-DAB2C2C066D5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6723765-FC04-D2CF-6055-983CEF48FBA2}"/>
              </a:ext>
            </a:extLst>
          </p:cNvPr>
          <p:cNvGrpSpPr/>
          <p:nvPr/>
        </p:nvGrpSpPr>
        <p:grpSpPr>
          <a:xfrm>
            <a:off x="9144000" y="-579440"/>
            <a:ext cx="10785897" cy="11445880"/>
            <a:chOff x="0" y="0"/>
            <a:chExt cx="2840730" cy="30145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C5134F6-D25F-D1C9-DD18-3353404AA42E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91AAFD0-6279-FACC-8CCB-3EB21291F5AD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B25492F-AA20-27E9-7B20-83566CFEB32B}"/>
              </a:ext>
            </a:extLst>
          </p:cNvPr>
          <p:cNvSpPr/>
          <p:nvPr/>
        </p:nvSpPr>
        <p:spPr>
          <a:xfrm>
            <a:off x="12509612" y="7761429"/>
            <a:ext cx="2978803" cy="2978803"/>
          </a:xfrm>
          <a:custGeom>
            <a:avLst/>
            <a:gdLst/>
            <a:ahLst/>
            <a:cxnLst/>
            <a:rect l="l" t="t" r="r" b="b"/>
            <a:pathLst>
              <a:path w="2978803" h="2978803">
                <a:moveTo>
                  <a:pt x="0" y="0"/>
                </a:moveTo>
                <a:lnTo>
                  <a:pt x="2978803" y="0"/>
                </a:lnTo>
                <a:lnTo>
                  <a:pt x="2978803" y="2978803"/>
                </a:lnTo>
                <a:lnTo>
                  <a:pt x="0" y="297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92664CC-4C6E-0EA2-60FA-FED715E1888D}"/>
              </a:ext>
            </a:extLst>
          </p:cNvPr>
          <p:cNvSpPr txBox="1"/>
          <p:nvPr/>
        </p:nvSpPr>
        <p:spPr>
          <a:xfrm>
            <a:off x="9225675" y="1638300"/>
            <a:ext cx="9062325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68"/>
              </a:lnSpc>
            </a:pPr>
            <a:r>
              <a:rPr lang="en-MT" sz="9200" b="1" dirty="0">
                <a:solidFill>
                  <a:srgbClr val="02303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Copilot Studio Architecture for Agents and MCPS</a:t>
            </a:r>
            <a:endParaRPr lang="en-US" sz="9200" b="1" dirty="0">
              <a:solidFill>
                <a:srgbClr val="023034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6185564-8974-B9E2-D319-F7416586AE82}"/>
              </a:ext>
            </a:extLst>
          </p:cNvPr>
          <p:cNvSpPr txBox="1"/>
          <p:nvPr/>
        </p:nvSpPr>
        <p:spPr>
          <a:xfrm>
            <a:off x="10126093" y="7694754"/>
            <a:ext cx="8161907" cy="52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023034"/>
                </a:solidFill>
                <a:latin typeface="Hero"/>
                <a:ea typeface="Hero"/>
                <a:cs typeface="Hero"/>
                <a:sym typeface="Hero"/>
              </a:rPr>
              <a:t>https://datasaturday.eu/DataSaturdaySofia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B51A99C-C3D7-066C-921A-71E8FC588FC3}"/>
              </a:ext>
            </a:extLst>
          </p:cNvPr>
          <p:cNvGrpSpPr/>
          <p:nvPr/>
        </p:nvGrpSpPr>
        <p:grpSpPr>
          <a:xfrm rot="5476516">
            <a:off x="698108" y="3171309"/>
            <a:ext cx="5696771" cy="3944382"/>
            <a:chOff x="0" y="0"/>
            <a:chExt cx="1027168" cy="7112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9F13BE6-C0B8-96CF-32E3-B17F2CC3A3A9}"/>
                </a:ext>
              </a:extLst>
            </p:cNvPr>
            <p:cNvSpPr/>
            <p:nvPr/>
          </p:nvSpPr>
          <p:spPr>
            <a:xfrm>
              <a:off x="58418" y="65323"/>
              <a:ext cx="910332" cy="645877"/>
            </a:xfrm>
            <a:custGeom>
              <a:avLst/>
              <a:gdLst/>
              <a:ahLst/>
              <a:cxnLst/>
              <a:rect l="l" t="t" r="r" b="b"/>
              <a:pathLst>
                <a:path w="910332" h="645877">
                  <a:moveTo>
                    <a:pt x="529954" y="38242"/>
                  </a:moveTo>
                  <a:lnTo>
                    <a:pt x="893962" y="542312"/>
                  </a:lnTo>
                  <a:cubicBezTo>
                    <a:pt x="908323" y="562198"/>
                    <a:pt x="910332" y="588454"/>
                    <a:pt x="899164" y="610294"/>
                  </a:cubicBezTo>
                  <a:cubicBezTo>
                    <a:pt x="887996" y="632134"/>
                    <a:pt x="865534" y="645877"/>
                    <a:pt x="841004" y="645877"/>
                  </a:cubicBezTo>
                  <a:lnTo>
                    <a:pt x="69328" y="645877"/>
                  </a:lnTo>
                  <a:cubicBezTo>
                    <a:pt x="44798" y="645877"/>
                    <a:pt x="22336" y="632134"/>
                    <a:pt x="11168" y="610294"/>
                  </a:cubicBezTo>
                  <a:cubicBezTo>
                    <a:pt x="0" y="588454"/>
                    <a:pt x="2009" y="562198"/>
                    <a:pt x="16370" y="542312"/>
                  </a:cubicBezTo>
                  <a:lnTo>
                    <a:pt x="380378" y="38242"/>
                  </a:lnTo>
                  <a:cubicBezTo>
                    <a:pt x="397721" y="14226"/>
                    <a:pt x="425542" y="0"/>
                    <a:pt x="455166" y="0"/>
                  </a:cubicBezTo>
                  <a:cubicBezTo>
                    <a:pt x="484790" y="0"/>
                    <a:pt x="512611" y="14226"/>
                    <a:pt x="529954" y="38242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409FDD6D-7C0D-BD72-C0DA-AF0940670770}"/>
                </a:ext>
              </a:extLst>
            </p:cNvPr>
            <p:cNvSpPr txBox="1"/>
            <p:nvPr/>
          </p:nvSpPr>
          <p:spPr>
            <a:xfrm>
              <a:off x="160495" y="292100"/>
              <a:ext cx="70617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2974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B54AA-2903-25AB-95A9-E0A89E06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21E9E4-52BC-55FF-0122-3BCC59525F8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10C2F8-0E56-F304-01F2-CBE1B200E5E2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1731107-68FE-4A13-3421-DADA23F33ECE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8ED2AE-4CFF-0614-671E-9370103AC6C6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0883E9-FC9D-BDE7-BFBD-269A5B7354B5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E9D1C74-4DA6-4402-2091-0145A4FE435B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3D440FB-C352-063B-5C2C-7C6661DF217E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D0EC82D-D66E-EB5B-21C7-602B1442D1FC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9ABA129-25CB-B373-D99A-9A1E94A54028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605C9DE-1D95-6327-BC85-109F0FBD5A89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3699985-EA61-9FC0-D465-54A906670328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28EC772-6AFD-87AF-5B43-F031C3391F4A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0E3A915-B8C5-7CF5-593D-88787C45F157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9BE9798-787A-2C93-F20D-3A93B992A1E0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F4C4625-A4F6-C800-2A4A-C9F9A8D34D39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367A938-C62F-9975-8649-7090812D995F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284870B-0543-EE02-7973-03C7941406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10B75B7-DC11-BD5C-1B76-55AB8014164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0D956E3-71D1-2BE5-199F-DD9B55E9D690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7155BAC-329B-9D70-E074-8AAAECA4C8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04346D0-E9CE-BF4D-EF81-034ABA4F830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CE1E18B4-0505-20F2-3914-35495D37DF34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D924C9ED-E1FD-EBBA-6729-4E545FC90395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AAC3C13-0D66-4738-45A9-0807FDE0A68B}"/>
              </a:ext>
            </a:extLst>
          </p:cNvPr>
          <p:cNvSpPr txBox="1"/>
          <p:nvPr/>
        </p:nvSpPr>
        <p:spPr>
          <a:xfrm>
            <a:off x="4224610" y="1162050"/>
            <a:ext cx="10634390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Copilot and </a:t>
            </a:r>
            <a:r>
              <a:rPr lang="en-MT" sz="6999" b="1" i="1" dirty="0" err="1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MCPs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1080B504-94F8-FB19-47E2-BC734BDC4A94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32D31064-3FB5-0676-7871-7E1AC210A155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47B7AD42-192F-8142-0805-4CA0C3CE7F44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1CAC8871-9F1C-9F41-1780-8FA85044A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963215"/>
              </p:ext>
            </p:extLst>
          </p:nvPr>
        </p:nvGraphicFramePr>
        <p:xfrm>
          <a:off x="2709516" y="2707400"/>
          <a:ext cx="13835355" cy="582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363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58885AD-32F8-425E-8F55-D6CE03649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0C42033-2DDD-44FE-A028-1E5AAF21D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1A89DD6-2718-4DD6-84BB-32ECA76B5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2B1E8C2-386B-4C74-A713-1290A4911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C3B4775-D151-478B-B151-0707F8126E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D52E5A-204D-5996-15C8-153BC1BA8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1EEFA67-107A-C92F-88D4-2BEA3735DB1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CBEB10-532E-5ACD-EDF8-47FF82D295EB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E77BA48-BF95-3BEF-0C4D-C654660ED00C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8817C29-010D-53EB-697C-30E53BA787A5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44CBE3E-CF1E-5ADD-D43A-258F8B4645B8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EBB4D4C-C2C5-AABD-DA7D-D7F4AF363D0E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FB270EE-D148-7431-E79E-F7341E7FC04F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2F63379-14DD-F185-33EA-E53981CAEEEB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4FCDF21-9CC9-10EF-B39C-CC73B4E28E12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4D1463F-2316-7FFF-A508-4BD8AC95CD19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063E16A-0A39-AEE2-14A9-5A62AB9ED00D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9D54226-5B64-C1CE-3DD7-6C409AC12F35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5E0EFB6-CB57-C503-CAA3-2982E836B5B1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7728565-8D78-9F94-B412-FDD0A342A3EA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13EAECE-8085-F7A9-8FE1-CC8A0DC83D95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5C6758E-FD53-7799-EEE8-D8F1DE662A42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0C164ED-9967-5748-478F-21D0D67D96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D31EAD9-81C3-6354-B0C6-62D48B41F16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9478000-0F0F-C759-F146-C30A99E3C645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5F86668-FBCA-65DB-5E92-2BD0392B4F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1696630-6E9C-2033-9568-8663F01DB5E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B3308D0D-B999-D949-C8E5-AFBA164CE107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F8AC3CE8-8B3C-AD5A-1B41-EEAD564F1CC6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FD728C0-E25B-DA0E-A9A1-BB3E76322EA0}"/>
              </a:ext>
            </a:extLst>
          </p:cNvPr>
          <p:cNvSpPr txBox="1"/>
          <p:nvPr/>
        </p:nvSpPr>
        <p:spPr>
          <a:xfrm>
            <a:off x="4224610" y="1162050"/>
            <a:ext cx="10634390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Copilot and </a:t>
            </a:r>
            <a:r>
              <a:rPr lang="en-MT" sz="6999" b="1" i="1" dirty="0" err="1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MCP’s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B08790F0-FCAA-9F85-35D8-217B6E623AF3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EF3117E9-80A8-C55E-EADA-B1D0F2CBFACA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DA924A86-92E2-C11E-C354-8FC2862ED41A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C64BC4-0C28-E89C-B5E1-7E38BB685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681" y="2302913"/>
            <a:ext cx="13279235" cy="7697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B5C840-56BD-E310-5DEA-EB518656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34" y="4404532"/>
            <a:ext cx="7392432" cy="28007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3D07FF2-76FB-3A9C-A152-5BDE89850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175" y="3099530"/>
            <a:ext cx="8602275" cy="53252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56F247-394D-3756-216F-F62275633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665" y="3507905"/>
            <a:ext cx="628737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5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3C79D-B48B-3C8D-0237-8E3E46D96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48E6D31-436F-56BD-B38F-64AB3714B81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EEE1ADD-00A0-217D-8F81-472E472F797F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9DFDF5-46D8-B67F-DC0B-068717D6ABB5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22BBF13-B9BA-843A-6ED7-450B113A2DCE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B324585-12F2-E6C4-3F97-8D5C1CCADDEE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412199B-AD01-50A5-7091-0C20A408254F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25478A6-94E8-7847-88B5-FA0A0EE9E7A8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9862C10-6959-D17D-217E-70B7B9F67808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A13F1CD-EA27-83D1-3626-327740F1B36D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2454D3F-0858-9ABF-8044-19902242547E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2049E8E-95B9-3D48-21AE-93FFC560EB1C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A5C9864-8680-8DEB-90FF-8E4961AC159E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BB1A2E9-97C7-FA9C-0136-C625E78E0E6D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9B0696F-087E-0279-5799-D9CAE90D97A1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F184D4B-332B-086D-0285-4367D7E113B2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8D66A40-1D40-7A8A-63CE-C8ECB6D4C905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0D4F8DF-35B2-070E-6ACA-773193CBFA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186EE17-956E-3754-BFDF-2A15DF7DFB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0DA4027-478B-C795-28F6-9F9047D4B35B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F01C7FF-4E51-25B8-108C-C349A23A25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873327F-B3D1-1F7F-B0DE-9D60CD6AF2A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3134B515-133B-66EE-EB2B-C6D1F847E3C3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71C07221-D3BA-C61A-91AC-7A3DA30548AE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3E579A08-3FD2-0A29-1FD9-32352A23CE93}"/>
              </a:ext>
            </a:extLst>
          </p:cNvPr>
          <p:cNvSpPr txBox="1"/>
          <p:nvPr/>
        </p:nvSpPr>
        <p:spPr>
          <a:xfrm>
            <a:off x="4224610" y="1162050"/>
            <a:ext cx="10634390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Security and Tools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ctr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60DAD37F-CDF0-999E-2BBD-87A7A9ADA975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AC7470D8-A46F-5659-3428-616F86A04F39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00DE9B86-463F-F9D2-457A-1413FA5DCEFD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174EA8-45DD-AB99-1D4B-C778231F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598" y="2176092"/>
            <a:ext cx="10059953" cy="763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9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1191B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6866A-6705-E960-B109-366BE03E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9AEC9A-2E7B-72CF-B4FE-62999C955FCA}"/>
              </a:ext>
            </a:extLst>
          </p:cNvPr>
          <p:cNvGrpSpPr/>
          <p:nvPr/>
        </p:nvGrpSpPr>
        <p:grpSpPr>
          <a:xfrm>
            <a:off x="-801056" y="0"/>
            <a:ext cx="16768063" cy="10287000"/>
            <a:chOff x="0" y="0"/>
            <a:chExt cx="1156123" cy="7092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D0EAD54-BA8E-3A4A-5B37-49B47F22AD13}"/>
                </a:ext>
              </a:extLst>
            </p:cNvPr>
            <p:cNvSpPr/>
            <p:nvPr/>
          </p:nvSpPr>
          <p:spPr>
            <a:xfrm>
              <a:off x="0" y="0"/>
              <a:ext cx="1150270" cy="709267"/>
            </a:xfrm>
            <a:custGeom>
              <a:avLst/>
              <a:gdLst/>
              <a:ahLst/>
              <a:cxnLst/>
              <a:rect l="l" t="t" r="r" b="b"/>
              <a:pathLst>
                <a:path w="1150270" h="709267">
                  <a:moveTo>
                    <a:pt x="921989" y="0"/>
                  </a:moveTo>
                  <a:lnTo>
                    <a:pt x="30934" y="0"/>
                  </a:lnTo>
                  <a:cubicBezTo>
                    <a:pt x="13850" y="0"/>
                    <a:pt x="0" y="13850"/>
                    <a:pt x="0" y="30934"/>
                  </a:cubicBezTo>
                  <a:lnTo>
                    <a:pt x="0" y="678333"/>
                  </a:lnTo>
                  <a:cubicBezTo>
                    <a:pt x="0" y="695417"/>
                    <a:pt x="13850" y="709267"/>
                    <a:pt x="30934" y="709267"/>
                  </a:cubicBezTo>
                  <a:lnTo>
                    <a:pt x="921989" y="709267"/>
                  </a:lnTo>
                  <a:cubicBezTo>
                    <a:pt x="941121" y="709267"/>
                    <a:pt x="958790" y="699027"/>
                    <a:pt x="968302" y="682427"/>
                  </a:cubicBezTo>
                  <a:lnTo>
                    <a:pt x="1140744" y="381474"/>
                  </a:lnTo>
                  <a:cubicBezTo>
                    <a:pt x="1150270" y="364848"/>
                    <a:pt x="1150270" y="344419"/>
                    <a:pt x="1140744" y="327793"/>
                  </a:cubicBezTo>
                  <a:lnTo>
                    <a:pt x="968302" y="26840"/>
                  </a:lnTo>
                  <a:cubicBezTo>
                    <a:pt x="958790" y="10240"/>
                    <a:pt x="941121" y="0"/>
                    <a:pt x="921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8F14CBC-31C6-D05A-BB11-E8A946936FE6}"/>
                </a:ext>
              </a:extLst>
            </p:cNvPr>
            <p:cNvSpPr txBox="1"/>
            <p:nvPr/>
          </p:nvSpPr>
          <p:spPr>
            <a:xfrm>
              <a:off x="0" y="-38100"/>
              <a:ext cx="1041823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76536E9-D1CE-FA40-E2C2-0940A7FA7EFB}"/>
              </a:ext>
            </a:extLst>
          </p:cNvPr>
          <p:cNvGrpSpPr/>
          <p:nvPr/>
        </p:nvGrpSpPr>
        <p:grpSpPr>
          <a:xfrm>
            <a:off x="-801056" y="0"/>
            <a:ext cx="15476147" cy="10287000"/>
            <a:chOff x="0" y="0"/>
            <a:chExt cx="1067048" cy="7092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5B21F94-3004-CD5C-CA1E-E8367A33F852}"/>
                </a:ext>
              </a:extLst>
            </p:cNvPr>
            <p:cNvSpPr/>
            <p:nvPr/>
          </p:nvSpPr>
          <p:spPr>
            <a:xfrm>
              <a:off x="0" y="0"/>
              <a:ext cx="1060707" cy="709267"/>
            </a:xfrm>
            <a:custGeom>
              <a:avLst/>
              <a:gdLst/>
              <a:ahLst/>
              <a:cxnLst/>
              <a:rect l="l" t="t" r="r" b="b"/>
              <a:pathLst>
                <a:path w="1060707" h="709267">
                  <a:moveTo>
                    <a:pt x="830331" y="0"/>
                  </a:moveTo>
                  <a:lnTo>
                    <a:pt x="33517" y="0"/>
                  </a:lnTo>
                  <a:cubicBezTo>
                    <a:pt x="24627" y="0"/>
                    <a:pt x="16102" y="3531"/>
                    <a:pt x="9817" y="9817"/>
                  </a:cubicBezTo>
                  <a:cubicBezTo>
                    <a:pt x="3531" y="16102"/>
                    <a:pt x="0" y="24627"/>
                    <a:pt x="0" y="33517"/>
                  </a:cubicBezTo>
                  <a:lnTo>
                    <a:pt x="0" y="675751"/>
                  </a:lnTo>
                  <a:cubicBezTo>
                    <a:pt x="0" y="684640"/>
                    <a:pt x="3531" y="693165"/>
                    <a:pt x="9817" y="699450"/>
                  </a:cubicBezTo>
                  <a:cubicBezTo>
                    <a:pt x="16102" y="705736"/>
                    <a:pt x="24627" y="709267"/>
                    <a:pt x="33517" y="709267"/>
                  </a:cubicBezTo>
                  <a:lnTo>
                    <a:pt x="830331" y="709267"/>
                  </a:lnTo>
                  <a:cubicBezTo>
                    <a:pt x="851061" y="709267"/>
                    <a:pt x="870205" y="698173"/>
                    <a:pt x="880511" y="680186"/>
                  </a:cubicBezTo>
                  <a:lnTo>
                    <a:pt x="1050385" y="383715"/>
                  </a:lnTo>
                  <a:cubicBezTo>
                    <a:pt x="1060707" y="365701"/>
                    <a:pt x="1060707" y="343566"/>
                    <a:pt x="1050385" y="325553"/>
                  </a:cubicBezTo>
                  <a:lnTo>
                    <a:pt x="880511" y="29081"/>
                  </a:lnTo>
                  <a:cubicBezTo>
                    <a:pt x="870205" y="11095"/>
                    <a:pt x="851061" y="0"/>
                    <a:pt x="8303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7A4AA1-0F5E-0179-912C-9CE7683C5041}"/>
                </a:ext>
              </a:extLst>
            </p:cNvPr>
            <p:cNvSpPr txBox="1"/>
            <p:nvPr/>
          </p:nvSpPr>
          <p:spPr>
            <a:xfrm>
              <a:off x="0" y="-38100"/>
              <a:ext cx="952748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AA0B22B-C3F4-FD3A-375C-3E88FE61DB99}"/>
              </a:ext>
            </a:extLst>
          </p:cNvPr>
          <p:cNvGrpSpPr/>
          <p:nvPr/>
        </p:nvGrpSpPr>
        <p:grpSpPr>
          <a:xfrm rot="5400000">
            <a:off x="13110267" y="4140281"/>
            <a:ext cx="3129647" cy="2006437"/>
            <a:chOff x="0" y="0"/>
            <a:chExt cx="1191511" cy="76388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E7BBD72-AE30-E60D-25B1-AAFA76DFAFF7}"/>
                </a:ext>
              </a:extLst>
            </p:cNvPr>
            <p:cNvSpPr/>
            <p:nvPr/>
          </p:nvSpPr>
          <p:spPr>
            <a:xfrm>
              <a:off x="80637" y="82133"/>
              <a:ext cx="1030237" cy="681752"/>
            </a:xfrm>
            <a:custGeom>
              <a:avLst/>
              <a:gdLst/>
              <a:ahLst/>
              <a:cxnLst/>
              <a:rect l="l" t="t" r="r" b="b"/>
              <a:pathLst>
                <a:path w="1030237" h="681752">
                  <a:moveTo>
                    <a:pt x="618567" y="50510"/>
                  </a:moveTo>
                  <a:lnTo>
                    <a:pt x="1007425" y="549109"/>
                  </a:lnTo>
                  <a:cubicBezTo>
                    <a:pt x="1026729" y="573860"/>
                    <a:pt x="1030237" y="607449"/>
                    <a:pt x="1016465" y="635656"/>
                  </a:cubicBezTo>
                  <a:cubicBezTo>
                    <a:pt x="1002693" y="663862"/>
                    <a:pt x="974049" y="681752"/>
                    <a:pt x="942660" y="681752"/>
                  </a:cubicBezTo>
                  <a:lnTo>
                    <a:pt x="87577" y="681752"/>
                  </a:lnTo>
                  <a:cubicBezTo>
                    <a:pt x="56188" y="681752"/>
                    <a:pt x="27544" y="663862"/>
                    <a:pt x="13772" y="635656"/>
                  </a:cubicBezTo>
                  <a:cubicBezTo>
                    <a:pt x="0" y="607449"/>
                    <a:pt x="3508" y="573860"/>
                    <a:pt x="22812" y="549109"/>
                  </a:cubicBezTo>
                  <a:lnTo>
                    <a:pt x="411669" y="50510"/>
                  </a:lnTo>
                  <a:cubicBezTo>
                    <a:pt x="436529" y="18635"/>
                    <a:pt x="474695" y="0"/>
                    <a:pt x="515118" y="0"/>
                  </a:cubicBezTo>
                  <a:cubicBezTo>
                    <a:pt x="555542" y="0"/>
                    <a:pt x="593708" y="18635"/>
                    <a:pt x="618567" y="50510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58E561F-F12F-4421-67C6-3EB3BDC3FF7B}"/>
                </a:ext>
              </a:extLst>
            </p:cNvPr>
            <p:cNvSpPr txBox="1"/>
            <p:nvPr/>
          </p:nvSpPr>
          <p:spPr>
            <a:xfrm>
              <a:off x="186174" y="316561"/>
              <a:ext cx="819164" cy="392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1F74B4E-3159-4047-1513-DDF54AD234EE}"/>
              </a:ext>
            </a:extLst>
          </p:cNvPr>
          <p:cNvGrpSpPr/>
          <p:nvPr/>
        </p:nvGrpSpPr>
        <p:grpSpPr>
          <a:xfrm>
            <a:off x="1028700" y="8908926"/>
            <a:ext cx="9651315" cy="698749"/>
            <a:chOff x="0" y="0"/>
            <a:chExt cx="2541910" cy="1840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8D2078B-9313-C7B0-A858-E677526F8615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286764E-62C8-F9FA-B0DF-A053AB6AAC02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363F809-ECD6-21CD-90B5-BA36E2B7B02D}"/>
              </a:ext>
            </a:extLst>
          </p:cNvPr>
          <p:cNvGrpSpPr/>
          <p:nvPr/>
        </p:nvGrpSpPr>
        <p:grpSpPr>
          <a:xfrm>
            <a:off x="2013882" y="9111947"/>
            <a:ext cx="292706" cy="292706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D863D9A-C089-95BD-0247-A0CD3480A9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9DE5506-B98A-12A4-44B6-EF279B371F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06A544A-5E68-E079-BE48-7A24F3D93452}"/>
              </a:ext>
            </a:extLst>
          </p:cNvPr>
          <p:cNvGrpSpPr/>
          <p:nvPr/>
        </p:nvGrpSpPr>
        <p:grpSpPr>
          <a:xfrm>
            <a:off x="5339842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6C8C6BA-0D0E-0E29-78CF-94245064C7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FEA73C4-4268-DC94-79B6-90894F3B908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CA055006-8672-69F2-62D5-BE668BC17DCE}"/>
              </a:ext>
            </a:extLst>
          </p:cNvPr>
          <p:cNvSpPr/>
          <p:nvPr/>
        </p:nvSpPr>
        <p:spPr>
          <a:xfrm>
            <a:off x="2631693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1104B14-D09F-9ABD-3CDC-0EE08D81C01D}"/>
              </a:ext>
            </a:extLst>
          </p:cNvPr>
          <p:cNvSpPr txBox="1"/>
          <p:nvPr/>
        </p:nvSpPr>
        <p:spPr>
          <a:xfrm>
            <a:off x="5605930" y="9073847"/>
            <a:ext cx="5045510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E2D2740-0BA6-BBF2-D994-32C7F26D6E4F}"/>
              </a:ext>
            </a:extLst>
          </p:cNvPr>
          <p:cNvSpPr txBox="1"/>
          <p:nvPr/>
        </p:nvSpPr>
        <p:spPr>
          <a:xfrm>
            <a:off x="785721" y="3475460"/>
            <a:ext cx="11213605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MT" sz="19900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Demo</a:t>
            </a:r>
            <a:endParaRPr lang="en-US" sz="19900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l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40A6CB3-2845-C77B-EEB2-225A3C1B475C}"/>
              </a:ext>
            </a:extLst>
          </p:cNvPr>
          <p:cNvSpPr txBox="1"/>
          <p:nvPr/>
        </p:nvSpPr>
        <p:spPr>
          <a:xfrm>
            <a:off x="956453" y="5558148"/>
            <a:ext cx="10168747" cy="1540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MT" sz="5400" dirty="0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Testing </a:t>
            </a:r>
            <a:r>
              <a:rPr lang="en-MT" sz="5400" dirty="0" err="1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MCPs</a:t>
            </a:r>
            <a:r>
              <a:rPr lang="en-MT" sz="5400" dirty="0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 in Copilot Studio</a:t>
            </a:r>
            <a:endParaRPr lang="en-US" sz="5400" dirty="0">
              <a:solidFill>
                <a:srgbClr val="0230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93571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224A3-F7B6-69A5-DAE1-79A241C53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F631E3-D192-4747-2068-21E8671099C3}"/>
              </a:ext>
            </a:extLst>
          </p:cNvPr>
          <p:cNvSpPr/>
          <p:nvPr/>
        </p:nvSpPr>
        <p:spPr>
          <a:xfrm>
            <a:off x="1224682" y="1764223"/>
            <a:ext cx="6369938" cy="6758555"/>
          </a:xfrm>
          <a:custGeom>
            <a:avLst/>
            <a:gdLst/>
            <a:ahLst/>
            <a:cxnLst/>
            <a:rect l="l" t="t" r="r" b="b"/>
            <a:pathLst>
              <a:path w="6369938" h="6758555">
                <a:moveTo>
                  <a:pt x="0" y="0"/>
                </a:moveTo>
                <a:lnTo>
                  <a:pt x="6369938" y="0"/>
                </a:lnTo>
                <a:lnTo>
                  <a:pt x="6369938" y="6758554"/>
                </a:lnTo>
                <a:lnTo>
                  <a:pt x="0" y="6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9BF2987-F39E-D595-8F96-92F7FEF7FF19}"/>
              </a:ext>
            </a:extLst>
          </p:cNvPr>
          <p:cNvGrpSpPr/>
          <p:nvPr/>
        </p:nvGrpSpPr>
        <p:grpSpPr>
          <a:xfrm>
            <a:off x="8480927" y="-514350"/>
            <a:ext cx="10785897" cy="11445880"/>
            <a:chOff x="0" y="0"/>
            <a:chExt cx="2840730" cy="301455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367C621-0B80-6D0F-F403-E54E38031BC3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02AFC94-6BBE-1370-C376-F36CCB7188B2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0129055-4FC8-3C1D-1CA0-F980C5554C0A}"/>
              </a:ext>
            </a:extLst>
          </p:cNvPr>
          <p:cNvGrpSpPr/>
          <p:nvPr/>
        </p:nvGrpSpPr>
        <p:grpSpPr>
          <a:xfrm>
            <a:off x="9144000" y="-579440"/>
            <a:ext cx="10785897" cy="11445880"/>
            <a:chOff x="0" y="0"/>
            <a:chExt cx="2840730" cy="30145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C99CBE3-06A1-8516-6C6C-53A43975BD27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D227943-4E65-A318-F977-3ADBADD9FF1D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A0D565C8-67B2-1F4F-4634-0D99C79615AE}"/>
              </a:ext>
            </a:extLst>
          </p:cNvPr>
          <p:cNvSpPr/>
          <p:nvPr/>
        </p:nvSpPr>
        <p:spPr>
          <a:xfrm>
            <a:off x="12509612" y="7761429"/>
            <a:ext cx="2978803" cy="2978803"/>
          </a:xfrm>
          <a:custGeom>
            <a:avLst/>
            <a:gdLst/>
            <a:ahLst/>
            <a:cxnLst/>
            <a:rect l="l" t="t" r="r" b="b"/>
            <a:pathLst>
              <a:path w="2978803" h="2978803">
                <a:moveTo>
                  <a:pt x="0" y="0"/>
                </a:moveTo>
                <a:lnTo>
                  <a:pt x="2978803" y="0"/>
                </a:lnTo>
                <a:lnTo>
                  <a:pt x="2978803" y="2978803"/>
                </a:lnTo>
                <a:lnTo>
                  <a:pt x="0" y="297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B8B8F89-50EA-58E1-6663-116C292E5450}"/>
              </a:ext>
            </a:extLst>
          </p:cNvPr>
          <p:cNvSpPr txBox="1"/>
          <p:nvPr/>
        </p:nvSpPr>
        <p:spPr>
          <a:xfrm>
            <a:off x="10126093" y="1612717"/>
            <a:ext cx="6584159" cy="245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8"/>
              </a:lnSpc>
            </a:pPr>
            <a:r>
              <a:rPr lang="en-US" sz="9200" b="1">
                <a:solidFill>
                  <a:srgbClr val="02303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Have a question?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5F2A6DB-716E-CD69-2552-3F4BBAA5FF76}"/>
              </a:ext>
            </a:extLst>
          </p:cNvPr>
          <p:cNvSpPr txBox="1"/>
          <p:nvPr/>
        </p:nvSpPr>
        <p:spPr>
          <a:xfrm>
            <a:off x="10126093" y="7694754"/>
            <a:ext cx="8161907" cy="52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023034"/>
                </a:solidFill>
                <a:latin typeface="Hero"/>
                <a:ea typeface="Hero"/>
                <a:cs typeface="Hero"/>
                <a:sym typeface="Hero"/>
              </a:rPr>
              <a:t>https://datasaturday.eu/DataSaturdaySofia</a:t>
            </a:r>
          </a:p>
        </p:txBody>
      </p:sp>
    </p:spTree>
    <p:extLst>
      <p:ext uri="{BB962C8B-B14F-4D97-AF65-F5344CB8AC3E}">
        <p14:creationId xmlns:p14="http://schemas.microsoft.com/office/powerpoint/2010/main" val="3961098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61271-3FAA-0900-31B3-934EAF367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6E364C-716F-B9B7-F0E5-AC3B47CBCB5D}"/>
              </a:ext>
            </a:extLst>
          </p:cNvPr>
          <p:cNvSpPr txBox="1">
            <a:spLocks/>
          </p:cNvSpPr>
          <p:nvPr/>
        </p:nvSpPr>
        <p:spPr>
          <a:xfrm>
            <a:off x="727364" y="1730344"/>
            <a:ext cx="16459200" cy="6563171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CA" sz="6401" dirty="0"/>
              <a:t>Dennes Torres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 Data Platform MVP</a:t>
            </a:r>
            <a:r>
              <a:rPr lang="en-MT" sz="4800" dirty="0">
                <a:solidFill>
                  <a:schemeClr val="tx2"/>
                </a:solidFill>
              </a:rPr>
              <a:t> (Alumni)</a:t>
            </a:r>
            <a:endParaRPr lang="en-US" dirty="0">
              <a:solidFill>
                <a:srgbClr val="595959"/>
              </a:solidFill>
            </a:endParaRPr>
          </a:p>
          <a:p>
            <a:pPr marL="428616" lvl="2" indent="-428616">
              <a:buClr>
                <a:schemeClr val="bg1">
                  <a:lumMod val="50000"/>
                </a:schemeClr>
              </a:buClr>
            </a:pPr>
            <a:endParaRPr lang="en-US" sz="27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4800" dirty="0" err="1">
                <a:solidFill>
                  <a:schemeClr val="tx2"/>
                </a:solidFill>
              </a:rPr>
              <a:t>Dtower</a:t>
            </a:r>
            <a:r>
              <a:rPr lang="en-US" sz="4800" dirty="0">
                <a:solidFill>
                  <a:schemeClr val="tx2"/>
                </a:solidFill>
              </a:rPr>
              <a:t> Software</a:t>
            </a:r>
          </a:p>
          <a:p>
            <a:pPr marL="428616" lvl="2" indent="-428616">
              <a:buClr>
                <a:schemeClr val="bg1">
                  <a:lumMod val="50000"/>
                </a:schemeClr>
              </a:buClr>
            </a:pPr>
            <a:r>
              <a:rPr lang="en-US" sz="2700" dirty="0">
                <a:hlinkClick r:id="rId2"/>
              </a:rPr>
              <a:t>https://dtowersoftware.com</a:t>
            </a:r>
            <a:r>
              <a:rPr lang="en-US" sz="2700" dirty="0"/>
              <a:t> </a:t>
            </a:r>
          </a:p>
          <a:p>
            <a:pPr marL="428616" lvl="2" indent="-428616">
              <a:buClr>
                <a:schemeClr val="bg1">
                  <a:lumMod val="50000"/>
                </a:schemeClr>
              </a:buClr>
            </a:pPr>
            <a:endParaRPr lang="en-US" sz="2700" dirty="0"/>
          </a:p>
          <a:p>
            <a:pPr marL="428616" lvl="2" indent="-428616">
              <a:buClr>
                <a:schemeClr val="bg1">
                  <a:lumMod val="50000"/>
                </a:schemeClr>
              </a:buClr>
            </a:pPr>
            <a:endParaRPr lang="en-US" sz="2700" dirty="0"/>
          </a:p>
          <a:p>
            <a:pPr marL="0" lvl="2"/>
            <a:r>
              <a:rPr lang="en-US" sz="4800" dirty="0">
                <a:solidFill>
                  <a:schemeClr val="tx2"/>
                </a:solidFill>
              </a:rPr>
              <a:t>Trainer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endParaRPr lang="en-US" dirty="0">
              <a:solidFill>
                <a:srgbClr val="595959"/>
              </a:solidFill>
            </a:endParaRPr>
          </a:p>
          <a:p>
            <a:pPr marL="0" lvl="2"/>
            <a:r>
              <a:rPr lang="en-US" sz="48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dirty="0">
                <a:solidFill>
                  <a:srgbClr val="595959"/>
                </a:solidFill>
              </a:rPr>
              <a:t>Malta</a:t>
            </a:r>
          </a:p>
          <a:p>
            <a:pPr marL="0" lvl="2"/>
            <a:endParaRPr lang="en-US" sz="3000" dirty="0">
              <a:solidFill>
                <a:schemeClr val="accent2"/>
              </a:solidFill>
            </a:endParaRPr>
          </a:p>
          <a:p>
            <a:pPr marL="0" lvl="2"/>
            <a:r>
              <a:rPr lang="en-US" sz="3000" dirty="0"/>
              <a:t>MMDPUG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dirty="0">
                <a:solidFill>
                  <a:srgbClr val="595959"/>
                </a:solidFill>
              </a:rPr>
              <a:t> </a:t>
            </a:r>
            <a:endParaRPr lang="en-US" sz="27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11F01EFF-B987-AFD9-D147-C2F61C065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12605081" y="4297296"/>
            <a:ext cx="613949" cy="60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36C263C9-9BAB-CB75-BD51-A4B01CC33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12605083" y="5069819"/>
            <a:ext cx="648839" cy="63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0434648D-99B1-CCDF-3D3A-F34FFD3B3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12605083" y="5794033"/>
            <a:ext cx="719750" cy="71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768CD31-F94D-512C-C803-993F349213DF}"/>
              </a:ext>
            </a:extLst>
          </p:cNvPr>
          <p:cNvSpPr txBox="1"/>
          <p:nvPr/>
        </p:nvSpPr>
        <p:spPr>
          <a:xfrm>
            <a:off x="13539658" y="4297296"/>
            <a:ext cx="24995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err="1"/>
              <a:t>Dennes.Torres</a:t>
            </a:r>
            <a:endParaRPr lang="en-US" sz="27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E07ACA-C7EF-B491-93CC-365AF9D6785A}"/>
              </a:ext>
            </a:extLst>
          </p:cNvPr>
          <p:cNvSpPr txBox="1"/>
          <p:nvPr/>
        </p:nvSpPr>
        <p:spPr>
          <a:xfrm>
            <a:off x="13390692" y="5087804"/>
            <a:ext cx="1840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@Dennes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E25245-2B77-BB1D-0A2C-94802C3FBB49}"/>
              </a:ext>
            </a:extLst>
          </p:cNvPr>
          <p:cNvSpPr txBox="1"/>
          <p:nvPr/>
        </p:nvSpPr>
        <p:spPr>
          <a:xfrm>
            <a:off x="13324829" y="5899992"/>
            <a:ext cx="5037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https://br.linkedin.com/in/dennestorres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4AC4F7-1BFC-D716-94D4-6E02F95E35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083" y="6671324"/>
            <a:ext cx="719750" cy="6538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13DD4E8-38B4-1529-FDA0-D0AD72A72BFC}"/>
              </a:ext>
            </a:extLst>
          </p:cNvPr>
          <p:cNvSpPr txBox="1"/>
          <p:nvPr/>
        </p:nvSpPr>
        <p:spPr>
          <a:xfrm>
            <a:off x="13404272" y="6767834"/>
            <a:ext cx="48972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err="1"/>
              <a:t>dennes</a:t>
            </a:r>
            <a:r>
              <a:rPr lang="en-US" sz="2700" dirty="0"/>
              <a:t>@</a:t>
            </a:r>
            <a:r>
              <a:rPr lang="en-MT" sz="2700" dirty="0"/>
              <a:t>bufaloinfo.com.br</a:t>
            </a:r>
            <a:endParaRPr lang="en-US" sz="27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CA83EA-4AFC-5D73-CE37-753CF6B81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867" y="237299"/>
            <a:ext cx="2800350" cy="298608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59C5275-9BD1-FE39-DCE3-C66A369AEB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083" y="7477561"/>
            <a:ext cx="719750" cy="70448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CCAC7BE-D823-FDBB-0494-E427FE471DF1}"/>
              </a:ext>
            </a:extLst>
          </p:cNvPr>
          <p:cNvSpPr txBox="1"/>
          <p:nvPr/>
        </p:nvSpPr>
        <p:spPr>
          <a:xfrm>
            <a:off x="13324831" y="7575886"/>
            <a:ext cx="515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BBAD6555-79C4-4375-5527-53A3D056EC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48" y="3358252"/>
            <a:ext cx="613949" cy="61394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7857CFB4-83FC-41F3-9C8A-5BDBFF83C5AD}"/>
              </a:ext>
            </a:extLst>
          </p:cNvPr>
          <p:cNvSpPr txBox="1"/>
          <p:nvPr/>
        </p:nvSpPr>
        <p:spPr>
          <a:xfrm>
            <a:off x="13539657" y="3391536"/>
            <a:ext cx="42156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2246055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6439">
            <a:off x="592274" y="3094896"/>
            <a:ext cx="2661596" cy="10671920"/>
            <a:chOff x="0" y="0"/>
            <a:chExt cx="700997" cy="2810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0997" cy="2810712"/>
            </a:xfrm>
            <a:custGeom>
              <a:avLst/>
              <a:gdLst/>
              <a:ahLst/>
              <a:cxnLst/>
              <a:rect l="l" t="t" r="r" b="b"/>
              <a:pathLst>
                <a:path w="700997" h="2810712">
                  <a:moveTo>
                    <a:pt x="0" y="0"/>
                  </a:moveTo>
                  <a:lnTo>
                    <a:pt x="700997" y="0"/>
                  </a:lnTo>
                  <a:lnTo>
                    <a:pt x="700997" y="2810712"/>
                  </a:lnTo>
                  <a:lnTo>
                    <a:pt x="0" y="2810712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00997" cy="2848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6439">
            <a:off x="16071352" y="-2755403"/>
            <a:ext cx="2661596" cy="10671920"/>
            <a:chOff x="0" y="0"/>
            <a:chExt cx="700997" cy="28107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0997" cy="2810712"/>
            </a:xfrm>
            <a:custGeom>
              <a:avLst/>
              <a:gdLst/>
              <a:ahLst/>
              <a:cxnLst/>
              <a:rect l="l" t="t" r="r" b="b"/>
              <a:pathLst>
                <a:path w="700997" h="2810712">
                  <a:moveTo>
                    <a:pt x="0" y="0"/>
                  </a:moveTo>
                  <a:lnTo>
                    <a:pt x="700997" y="0"/>
                  </a:lnTo>
                  <a:lnTo>
                    <a:pt x="700997" y="2810712"/>
                  </a:lnTo>
                  <a:lnTo>
                    <a:pt x="0" y="2810712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00997" cy="2848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6439">
            <a:off x="95386" y="456061"/>
            <a:ext cx="630281" cy="8413033"/>
            <a:chOff x="0" y="0"/>
            <a:chExt cx="166000" cy="22157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000" cy="2215778"/>
            </a:xfrm>
            <a:custGeom>
              <a:avLst/>
              <a:gdLst/>
              <a:ahLst/>
              <a:cxnLst/>
              <a:rect l="l" t="t" r="r" b="b"/>
              <a:pathLst>
                <a:path w="166000" h="2215778">
                  <a:moveTo>
                    <a:pt x="0" y="0"/>
                  </a:moveTo>
                  <a:lnTo>
                    <a:pt x="166000" y="0"/>
                  </a:lnTo>
                  <a:lnTo>
                    <a:pt x="166000" y="2215778"/>
                  </a:lnTo>
                  <a:lnTo>
                    <a:pt x="0" y="2215778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6000" cy="2253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6439">
            <a:off x="17972860" y="1285127"/>
            <a:ext cx="630281" cy="8413033"/>
            <a:chOff x="0" y="0"/>
            <a:chExt cx="166000" cy="22157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6000" cy="2215778"/>
            </a:xfrm>
            <a:custGeom>
              <a:avLst/>
              <a:gdLst/>
              <a:ahLst/>
              <a:cxnLst/>
              <a:rect l="l" t="t" r="r" b="b"/>
              <a:pathLst>
                <a:path w="166000" h="2215778">
                  <a:moveTo>
                    <a:pt x="0" y="0"/>
                  </a:moveTo>
                  <a:lnTo>
                    <a:pt x="166000" y="0"/>
                  </a:lnTo>
                  <a:lnTo>
                    <a:pt x="166000" y="2215778"/>
                  </a:lnTo>
                  <a:lnTo>
                    <a:pt x="0" y="2215778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6000" cy="2253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918701" y="3110446"/>
            <a:ext cx="8450598" cy="4409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69"/>
              </a:lnSpc>
            </a:pPr>
            <a:r>
              <a:rPr lang="en-US" sz="17141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id="15" name="Freeform 15"/>
          <p:cNvSpPr/>
          <p:nvPr/>
        </p:nvSpPr>
        <p:spPr>
          <a:xfrm>
            <a:off x="4918701" y="243526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262989" y="5813231"/>
            <a:ext cx="6139162" cy="60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3"/>
              </a:lnSpc>
            </a:pPr>
            <a:r>
              <a:rPr lang="en-US" sz="458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Follow next event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2" y="6577383"/>
            <a:ext cx="3105996" cy="3105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119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649674" y="0"/>
            <a:ext cx="15638326" cy="10287000"/>
            <a:chOff x="0" y="0"/>
            <a:chExt cx="1078230" cy="70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954" cy="709267"/>
            </a:xfrm>
            <a:custGeom>
              <a:avLst/>
              <a:gdLst/>
              <a:ahLst/>
              <a:cxnLst/>
              <a:rect l="l" t="t" r="r" b="b"/>
              <a:pathLst>
                <a:path w="1071954" h="709267">
                  <a:moveTo>
                    <a:pt x="841861" y="0"/>
                  </a:moveTo>
                  <a:lnTo>
                    <a:pt x="33169" y="0"/>
                  </a:lnTo>
                  <a:cubicBezTo>
                    <a:pt x="14850" y="0"/>
                    <a:pt x="0" y="14850"/>
                    <a:pt x="0" y="33169"/>
                  </a:cubicBezTo>
                  <a:lnTo>
                    <a:pt x="0" y="676098"/>
                  </a:lnTo>
                  <a:cubicBezTo>
                    <a:pt x="0" y="684895"/>
                    <a:pt x="3495" y="693332"/>
                    <a:pt x="9715" y="699552"/>
                  </a:cubicBezTo>
                  <a:cubicBezTo>
                    <a:pt x="15935" y="705773"/>
                    <a:pt x="24372" y="709267"/>
                    <a:pt x="33169" y="709267"/>
                  </a:cubicBezTo>
                  <a:lnTo>
                    <a:pt x="841861" y="709267"/>
                  </a:lnTo>
                  <a:cubicBezTo>
                    <a:pt x="862376" y="709267"/>
                    <a:pt x="881321" y="698288"/>
                    <a:pt x="891520" y="680488"/>
                  </a:cubicBezTo>
                  <a:lnTo>
                    <a:pt x="1061740" y="383413"/>
                  </a:lnTo>
                  <a:cubicBezTo>
                    <a:pt x="1071954" y="365586"/>
                    <a:pt x="1071954" y="343681"/>
                    <a:pt x="1061740" y="325854"/>
                  </a:cubicBezTo>
                  <a:lnTo>
                    <a:pt x="891520" y="28779"/>
                  </a:lnTo>
                  <a:cubicBezTo>
                    <a:pt x="881321" y="10980"/>
                    <a:pt x="862376" y="0"/>
                    <a:pt x="841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3930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854547" y="0"/>
            <a:ext cx="14930817" cy="10287000"/>
            <a:chOff x="0" y="0"/>
            <a:chExt cx="1029449" cy="7092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2876" cy="709267"/>
            </a:xfrm>
            <a:custGeom>
              <a:avLst/>
              <a:gdLst/>
              <a:ahLst/>
              <a:cxnLst/>
              <a:rect l="l" t="t" r="r" b="b"/>
              <a:pathLst>
                <a:path w="1022876" h="709267">
                  <a:moveTo>
                    <a:pt x="791508" y="0"/>
                  </a:moveTo>
                  <a:lnTo>
                    <a:pt x="34741" y="0"/>
                  </a:lnTo>
                  <a:cubicBezTo>
                    <a:pt x="25527" y="0"/>
                    <a:pt x="16691" y="3660"/>
                    <a:pt x="10175" y="10175"/>
                  </a:cubicBezTo>
                  <a:cubicBezTo>
                    <a:pt x="3660" y="16691"/>
                    <a:pt x="0" y="25527"/>
                    <a:pt x="0" y="34741"/>
                  </a:cubicBezTo>
                  <a:lnTo>
                    <a:pt x="0" y="674526"/>
                  </a:lnTo>
                  <a:cubicBezTo>
                    <a:pt x="0" y="683740"/>
                    <a:pt x="3660" y="692577"/>
                    <a:pt x="10175" y="699092"/>
                  </a:cubicBezTo>
                  <a:cubicBezTo>
                    <a:pt x="16691" y="705607"/>
                    <a:pt x="25527" y="709267"/>
                    <a:pt x="34741" y="709267"/>
                  </a:cubicBezTo>
                  <a:lnTo>
                    <a:pt x="791508" y="709267"/>
                  </a:lnTo>
                  <a:cubicBezTo>
                    <a:pt x="812995" y="709267"/>
                    <a:pt x="832838" y="697767"/>
                    <a:pt x="843520" y="679124"/>
                  </a:cubicBezTo>
                  <a:lnTo>
                    <a:pt x="1012177" y="384777"/>
                  </a:lnTo>
                  <a:cubicBezTo>
                    <a:pt x="1022876" y="366105"/>
                    <a:pt x="1022876" y="343162"/>
                    <a:pt x="1012177" y="324490"/>
                  </a:cubicBezTo>
                  <a:lnTo>
                    <a:pt x="843520" y="30143"/>
                  </a:lnTo>
                  <a:cubicBezTo>
                    <a:pt x="832838" y="11500"/>
                    <a:pt x="812995" y="0"/>
                    <a:pt x="7915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5149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76516">
            <a:off x="698108" y="3171309"/>
            <a:ext cx="5696771" cy="3944382"/>
            <a:chOff x="0" y="0"/>
            <a:chExt cx="1027168" cy="711200"/>
          </a:xfrm>
        </p:grpSpPr>
        <p:sp>
          <p:nvSpPr>
            <p:cNvPr id="9" name="Freeform 9"/>
            <p:cNvSpPr/>
            <p:nvPr/>
          </p:nvSpPr>
          <p:spPr>
            <a:xfrm>
              <a:off x="58418" y="65323"/>
              <a:ext cx="910332" cy="645877"/>
            </a:xfrm>
            <a:custGeom>
              <a:avLst/>
              <a:gdLst/>
              <a:ahLst/>
              <a:cxnLst/>
              <a:rect l="l" t="t" r="r" b="b"/>
              <a:pathLst>
                <a:path w="910332" h="645877">
                  <a:moveTo>
                    <a:pt x="529954" y="38242"/>
                  </a:moveTo>
                  <a:lnTo>
                    <a:pt x="893962" y="542312"/>
                  </a:lnTo>
                  <a:cubicBezTo>
                    <a:pt x="908323" y="562198"/>
                    <a:pt x="910332" y="588454"/>
                    <a:pt x="899164" y="610294"/>
                  </a:cubicBezTo>
                  <a:cubicBezTo>
                    <a:pt x="887996" y="632134"/>
                    <a:pt x="865534" y="645877"/>
                    <a:pt x="841004" y="645877"/>
                  </a:cubicBezTo>
                  <a:lnTo>
                    <a:pt x="69328" y="645877"/>
                  </a:lnTo>
                  <a:cubicBezTo>
                    <a:pt x="44798" y="645877"/>
                    <a:pt x="22336" y="632134"/>
                    <a:pt x="11168" y="610294"/>
                  </a:cubicBezTo>
                  <a:cubicBezTo>
                    <a:pt x="0" y="588454"/>
                    <a:pt x="2009" y="562198"/>
                    <a:pt x="16370" y="542312"/>
                  </a:cubicBezTo>
                  <a:lnTo>
                    <a:pt x="380378" y="38242"/>
                  </a:lnTo>
                  <a:cubicBezTo>
                    <a:pt x="397721" y="14226"/>
                    <a:pt x="425542" y="0"/>
                    <a:pt x="455166" y="0"/>
                  </a:cubicBezTo>
                  <a:cubicBezTo>
                    <a:pt x="484790" y="0"/>
                    <a:pt x="512611" y="14226"/>
                    <a:pt x="529954" y="38242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60495" y="292100"/>
              <a:ext cx="70617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07985" y="8875768"/>
            <a:ext cx="9651315" cy="698749"/>
            <a:chOff x="0" y="0"/>
            <a:chExt cx="2541910" cy="184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93167" y="9078789"/>
            <a:ext cx="292706" cy="29270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19127" y="9078789"/>
            <a:ext cx="292706" cy="29270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1EB26EC8-A4CD-3F0E-43CA-B4105064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774865"/>
              </p:ext>
            </p:extLst>
          </p:nvPr>
        </p:nvGraphicFramePr>
        <p:xfrm>
          <a:off x="5715000" y="2781299"/>
          <a:ext cx="12420600" cy="5237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Freeform 21"/>
          <p:cNvSpPr/>
          <p:nvPr/>
        </p:nvSpPr>
        <p:spPr>
          <a:xfrm>
            <a:off x="9136360" y="8875768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2" y="0"/>
                </a:lnTo>
                <a:lnTo>
                  <a:pt x="1959532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211833" y="9005880"/>
            <a:ext cx="5047467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98610" y="1162050"/>
            <a:ext cx="10789529" cy="885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Agenda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ADBF2264-7194-4D0F-8A77-3084EBFC6F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F3647C89-9F52-41AC-9BD8-F04558FE5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A3C55804-E9F8-4AA7-9A79-4E5EF43C11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572A2A06-6D4C-46CB-895E-61E79489B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EA301D0-F4CA-41E3-97E1-168193BBE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E8DA520-D8C0-474B-96D0-EC63495DB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6A368-5C7F-DB1B-A363-9C3337BA7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4608047-094C-3EBD-DB3E-74D89D6BFA4C}"/>
              </a:ext>
            </a:extLst>
          </p:cNvPr>
          <p:cNvGrpSpPr/>
          <p:nvPr/>
        </p:nvGrpSpPr>
        <p:grpSpPr>
          <a:xfrm>
            <a:off x="8480927" y="-514350"/>
            <a:ext cx="10785897" cy="11445880"/>
            <a:chOff x="0" y="0"/>
            <a:chExt cx="2840730" cy="301455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CCA1D24-3D47-D10B-324B-4323A22D6CE5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253CA83-A151-61B5-63CB-947E4D023E24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4B04C52-2FC8-A0F0-A062-585A6D70F4EF}"/>
              </a:ext>
            </a:extLst>
          </p:cNvPr>
          <p:cNvGrpSpPr/>
          <p:nvPr/>
        </p:nvGrpSpPr>
        <p:grpSpPr>
          <a:xfrm>
            <a:off x="9144000" y="-579440"/>
            <a:ext cx="10785897" cy="11445880"/>
            <a:chOff x="0" y="0"/>
            <a:chExt cx="2840730" cy="30145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C6A3F5-58ED-D445-A85D-5BF33C7B9C1A}"/>
                </a:ext>
              </a:extLst>
            </p:cNvPr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AD383BB-0789-6C13-600F-A686525F0177}"/>
                </a:ext>
              </a:extLst>
            </p:cNvPr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97567BAE-AC74-44DF-37DF-966F10EF2270}"/>
              </a:ext>
            </a:extLst>
          </p:cNvPr>
          <p:cNvSpPr/>
          <p:nvPr/>
        </p:nvSpPr>
        <p:spPr>
          <a:xfrm>
            <a:off x="12509612" y="7761429"/>
            <a:ext cx="2978803" cy="2978803"/>
          </a:xfrm>
          <a:custGeom>
            <a:avLst/>
            <a:gdLst/>
            <a:ahLst/>
            <a:cxnLst/>
            <a:rect l="l" t="t" r="r" b="b"/>
            <a:pathLst>
              <a:path w="2978803" h="2978803">
                <a:moveTo>
                  <a:pt x="0" y="0"/>
                </a:moveTo>
                <a:lnTo>
                  <a:pt x="2978803" y="0"/>
                </a:lnTo>
                <a:lnTo>
                  <a:pt x="2978803" y="2978803"/>
                </a:lnTo>
                <a:lnTo>
                  <a:pt x="0" y="297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10BD76-506E-A33D-A4C9-9D99EBBB79A6}"/>
              </a:ext>
            </a:extLst>
          </p:cNvPr>
          <p:cNvSpPr txBox="1"/>
          <p:nvPr/>
        </p:nvSpPr>
        <p:spPr>
          <a:xfrm>
            <a:off x="10126093" y="1612717"/>
            <a:ext cx="877150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68"/>
              </a:lnSpc>
            </a:pPr>
            <a:r>
              <a:rPr lang="en-MT" sz="9200" b="1" dirty="0">
                <a:solidFill>
                  <a:srgbClr val="02303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The Problem </a:t>
            </a:r>
            <a:r>
              <a:rPr lang="en-MT" sz="9200" b="1" dirty="0" err="1">
                <a:solidFill>
                  <a:srgbClr val="02303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MCP’s</a:t>
            </a:r>
            <a:r>
              <a:rPr lang="en-MT" sz="9200" b="1" dirty="0">
                <a:solidFill>
                  <a:srgbClr val="02303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are Made for</a:t>
            </a:r>
            <a:endParaRPr lang="en-US" sz="9200" b="1" dirty="0">
              <a:solidFill>
                <a:srgbClr val="023034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2FF00F4-9D13-7C3B-95C9-0E1D764ED2D9}"/>
              </a:ext>
            </a:extLst>
          </p:cNvPr>
          <p:cNvSpPr txBox="1"/>
          <p:nvPr/>
        </p:nvSpPr>
        <p:spPr>
          <a:xfrm>
            <a:off x="10126093" y="7694754"/>
            <a:ext cx="8161907" cy="52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023034"/>
                </a:solidFill>
                <a:latin typeface="Hero"/>
                <a:ea typeface="Hero"/>
                <a:cs typeface="Hero"/>
                <a:sym typeface="Hero"/>
              </a:rPr>
              <a:t>https://datasaturday.eu/DataSaturdaySofia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086CC830-79C2-DE50-1F95-5FA4D5FE29D4}"/>
              </a:ext>
            </a:extLst>
          </p:cNvPr>
          <p:cNvGrpSpPr/>
          <p:nvPr/>
        </p:nvGrpSpPr>
        <p:grpSpPr>
          <a:xfrm rot="5476516">
            <a:off x="698108" y="3171309"/>
            <a:ext cx="5696771" cy="3944382"/>
            <a:chOff x="0" y="0"/>
            <a:chExt cx="1027168" cy="7112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1A3E1ED-E27D-1B3A-FBF4-171751D33BED}"/>
                </a:ext>
              </a:extLst>
            </p:cNvPr>
            <p:cNvSpPr/>
            <p:nvPr/>
          </p:nvSpPr>
          <p:spPr>
            <a:xfrm>
              <a:off x="58418" y="65323"/>
              <a:ext cx="910332" cy="645877"/>
            </a:xfrm>
            <a:custGeom>
              <a:avLst/>
              <a:gdLst/>
              <a:ahLst/>
              <a:cxnLst/>
              <a:rect l="l" t="t" r="r" b="b"/>
              <a:pathLst>
                <a:path w="910332" h="645877">
                  <a:moveTo>
                    <a:pt x="529954" y="38242"/>
                  </a:moveTo>
                  <a:lnTo>
                    <a:pt x="893962" y="542312"/>
                  </a:lnTo>
                  <a:cubicBezTo>
                    <a:pt x="908323" y="562198"/>
                    <a:pt x="910332" y="588454"/>
                    <a:pt x="899164" y="610294"/>
                  </a:cubicBezTo>
                  <a:cubicBezTo>
                    <a:pt x="887996" y="632134"/>
                    <a:pt x="865534" y="645877"/>
                    <a:pt x="841004" y="645877"/>
                  </a:cubicBezTo>
                  <a:lnTo>
                    <a:pt x="69328" y="645877"/>
                  </a:lnTo>
                  <a:cubicBezTo>
                    <a:pt x="44798" y="645877"/>
                    <a:pt x="22336" y="632134"/>
                    <a:pt x="11168" y="610294"/>
                  </a:cubicBezTo>
                  <a:cubicBezTo>
                    <a:pt x="0" y="588454"/>
                    <a:pt x="2009" y="562198"/>
                    <a:pt x="16370" y="542312"/>
                  </a:cubicBezTo>
                  <a:lnTo>
                    <a:pt x="380378" y="38242"/>
                  </a:lnTo>
                  <a:cubicBezTo>
                    <a:pt x="397721" y="14226"/>
                    <a:pt x="425542" y="0"/>
                    <a:pt x="455166" y="0"/>
                  </a:cubicBezTo>
                  <a:cubicBezTo>
                    <a:pt x="484790" y="0"/>
                    <a:pt x="512611" y="14226"/>
                    <a:pt x="529954" y="38242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A8BD1ED5-3813-91E3-17D5-098B265E3266}"/>
                </a:ext>
              </a:extLst>
            </p:cNvPr>
            <p:cNvSpPr txBox="1"/>
            <p:nvPr/>
          </p:nvSpPr>
          <p:spPr>
            <a:xfrm>
              <a:off x="160495" y="292100"/>
              <a:ext cx="70617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750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1191B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EDEA6-DF33-0FCE-6FEC-4F7A3939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E48C76-A2D6-940C-F526-DF80CAFC0DC5}"/>
              </a:ext>
            </a:extLst>
          </p:cNvPr>
          <p:cNvGrpSpPr/>
          <p:nvPr/>
        </p:nvGrpSpPr>
        <p:grpSpPr>
          <a:xfrm>
            <a:off x="-801056" y="0"/>
            <a:ext cx="16768063" cy="10287000"/>
            <a:chOff x="0" y="0"/>
            <a:chExt cx="1156123" cy="7092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E02A903-8B5D-5E81-0861-C9E16A1EDE65}"/>
                </a:ext>
              </a:extLst>
            </p:cNvPr>
            <p:cNvSpPr/>
            <p:nvPr/>
          </p:nvSpPr>
          <p:spPr>
            <a:xfrm>
              <a:off x="0" y="0"/>
              <a:ext cx="1150270" cy="709267"/>
            </a:xfrm>
            <a:custGeom>
              <a:avLst/>
              <a:gdLst/>
              <a:ahLst/>
              <a:cxnLst/>
              <a:rect l="l" t="t" r="r" b="b"/>
              <a:pathLst>
                <a:path w="1150270" h="709267">
                  <a:moveTo>
                    <a:pt x="921989" y="0"/>
                  </a:moveTo>
                  <a:lnTo>
                    <a:pt x="30934" y="0"/>
                  </a:lnTo>
                  <a:cubicBezTo>
                    <a:pt x="13850" y="0"/>
                    <a:pt x="0" y="13850"/>
                    <a:pt x="0" y="30934"/>
                  </a:cubicBezTo>
                  <a:lnTo>
                    <a:pt x="0" y="678333"/>
                  </a:lnTo>
                  <a:cubicBezTo>
                    <a:pt x="0" y="695417"/>
                    <a:pt x="13850" y="709267"/>
                    <a:pt x="30934" y="709267"/>
                  </a:cubicBezTo>
                  <a:lnTo>
                    <a:pt x="921989" y="709267"/>
                  </a:lnTo>
                  <a:cubicBezTo>
                    <a:pt x="941121" y="709267"/>
                    <a:pt x="958790" y="699027"/>
                    <a:pt x="968302" y="682427"/>
                  </a:cubicBezTo>
                  <a:lnTo>
                    <a:pt x="1140744" y="381474"/>
                  </a:lnTo>
                  <a:cubicBezTo>
                    <a:pt x="1150270" y="364848"/>
                    <a:pt x="1150270" y="344419"/>
                    <a:pt x="1140744" y="327793"/>
                  </a:cubicBezTo>
                  <a:lnTo>
                    <a:pt x="968302" y="26840"/>
                  </a:lnTo>
                  <a:cubicBezTo>
                    <a:pt x="958790" y="10240"/>
                    <a:pt x="941121" y="0"/>
                    <a:pt x="921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17F1AC-D1DD-2861-88B0-87F9A4A47BB2}"/>
                </a:ext>
              </a:extLst>
            </p:cNvPr>
            <p:cNvSpPr txBox="1"/>
            <p:nvPr/>
          </p:nvSpPr>
          <p:spPr>
            <a:xfrm>
              <a:off x="0" y="-38100"/>
              <a:ext cx="1041823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C38A68-1436-30A4-D3F8-C5C27222D0CC}"/>
              </a:ext>
            </a:extLst>
          </p:cNvPr>
          <p:cNvGrpSpPr/>
          <p:nvPr/>
        </p:nvGrpSpPr>
        <p:grpSpPr>
          <a:xfrm>
            <a:off x="-801056" y="0"/>
            <a:ext cx="15476147" cy="10287000"/>
            <a:chOff x="0" y="0"/>
            <a:chExt cx="1067048" cy="7092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CFDBC53-B5E6-2B2C-9303-1C23D25A1369}"/>
                </a:ext>
              </a:extLst>
            </p:cNvPr>
            <p:cNvSpPr/>
            <p:nvPr/>
          </p:nvSpPr>
          <p:spPr>
            <a:xfrm>
              <a:off x="0" y="0"/>
              <a:ext cx="1060707" cy="709267"/>
            </a:xfrm>
            <a:custGeom>
              <a:avLst/>
              <a:gdLst/>
              <a:ahLst/>
              <a:cxnLst/>
              <a:rect l="l" t="t" r="r" b="b"/>
              <a:pathLst>
                <a:path w="1060707" h="709267">
                  <a:moveTo>
                    <a:pt x="830331" y="0"/>
                  </a:moveTo>
                  <a:lnTo>
                    <a:pt x="33517" y="0"/>
                  </a:lnTo>
                  <a:cubicBezTo>
                    <a:pt x="24627" y="0"/>
                    <a:pt x="16102" y="3531"/>
                    <a:pt x="9817" y="9817"/>
                  </a:cubicBezTo>
                  <a:cubicBezTo>
                    <a:pt x="3531" y="16102"/>
                    <a:pt x="0" y="24627"/>
                    <a:pt x="0" y="33517"/>
                  </a:cubicBezTo>
                  <a:lnTo>
                    <a:pt x="0" y="675751"/>
                  </a:lnTo>
                  <a:cubicBezTo>
                    <a:pt x="0" y="684640"/>
                    <a:pt x="3531" y="693165"/>
                    <a:pt x="9817" y="699450"/>
                  </a:cubicBezTo>
                  <a:cubicBezTo>
                    <a:pt x="16102" y="705736"/>
                    <a:pt x="24627" y="709267"/>
                    <a:pt x="33517" y="709267"/>
                  </a:cubicBezTo>
                  <a:lnTo>
                    <a:pt x="830331" y="709267"/>
                  </a:lnTo>
                  <a:cubicBezTo>
                    <a:pt x="851061" y="709267"/>
                    <a:pt x="870205" y="698173"/>
                    <a:pt x="880511" y="680186"/>
                  </a:cubicBezTo>
                  <a:lnTo>
                    <a:pt x="1050385" y="383715"/>
                  </a:lnTo>
                  <a:cubicBezTo>
                    <a:pt x="1060707" y="365701"/>
                    <a:pt x="1060707" y="343566"/>
                    <a:pt x="1050385" y="325553"/>
                  </a:cubicBezTo>
                  <a:lnTo>
                    <a:pt x="880511" y="29081"/>
                  </a:lnTo>
                  <a:cubicBezTo>
                    <a:pt x="870205" y="11095"/>
                    <a:pt x="851061" y="0"/>
                    <a:pt x="8303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B5884A-ABFB-9DF3-83EA-4391422B267A}"/>
                </a:ext>
              </a:extLst>
            </p:cNvPr>
            <p:cNvSpPr txBox="1"/>
            <p:nvPr/>
          </p:nvSpPr>
          <p:spPr>
            <a:xfrm>
              <a:off x="0" y="-38100"/>
              <a:ext cx="952748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5B2C208-A9F4-7E82-2483-4E9F6BB4C7DB}"/>
              </a:ext>
            </a:extLst>
          </p:cNvPr>
          <p:cNvGrpSpPr/>
          <p:nvPr/>
        </p:nvGrpSpPr>
        <p:grpSpPr>
          <a:xfrm rot="5400000">
            <a:off x="13110267" y="4140281"/>
            <a:ext cx="3129647" cy="2006437"/>
            <a:chOff x="0" y="0"/>
            <a:chExt cx="1191511" cy="76388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E0C782A-7464-16DD-EEA2-D0F4EEEAF173}"/>
                </a:ext>
              </a:extLst>
            </p:cNvPr>
            <p:cNvSpPr/>
            <p:nvPr/>
          </p:nvSpPr>
          <p:spPr>
            <a:xfrm>
              <a:off x="80637" y="82133"/>
              <a:ext cx="1030237" cy="681752"/>
            </a:xfrm>
            <a:custGeom>
              <a:avLst/>
              <a:gdLst/>
              <a:ahLst/>
              <a:cxnLst/>
              <a:rect l="l" t="t" r="r" b="b"/>
              <a:pathLst>
                <a:path w="1030237" h="681752">
                  <a:moveTo>
                    <a:pt x="618567" y="50510"/>
                  </a:moveTo>
                  <a:lnTo>
                    <a:pt x="1007425" y="549109"/>
                  </a:lnTo>
                  <a:cubicBezTo>
                    <a:pt x="1026729" y="573860"/>
                    <a:pt x="1030237" y="607449"/>
                    <a:pt x="1016465" y="635656"/>
                  </a:cubicBezTo>
                  <a:cubicBezTo>
                    <a:pt x="1002693" y="663862"/>
                    <a:pt x="974049" y="681752"/>
                    <a:pt x="942660" y="681752"/>
                  </a:cubicBezTo>
                  <a:lnTo>
                    <a:pt x="87577" y="681752"/>
                  </a:lnTo>
                  <a:cubicBezTo>
                    <a:pt x="56188" y="681752"/>
                    <a:pt x="27544" y="663862"/>
                    <a:pt x="13772" y="635656"/>
                  </a:cubicBezTo>
                  <a:cubicBezTo>
                    <a:pt x="0" y="607449"/>
                    <a:pt x="3508" y="573860"/>
                    <a:pt x="22812" y="549109"/>
                  </a:cubicBezTo>
                  <a:lnTo>
                    <a:pt x="411669" y="50510"/>
                  </a:lnTo>
                  <a:cubicBezTo>
                    <a:pt x="436529" y="18635"/>
                    <a:pt x="474695" y="0"/>
                    <a:pt x="515118" y="0"/>
                  </a:cubicBezTo>
                  <a:cubicBezTo>
                    <a:pt x="555542" y="0"/>
                    <a:pt x="593708" y="18635"/>
                    <a:pt x="618567" y="50510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4BD97D8-A9F2-7412-AD1B-6FA6F3311A77}"/>
                </a:ext>
              </a:extLst>
            </p:cNvPr>
            <p:cNvSpPr txBox="1"/>
            <p:nvPr/>
          </p:nvSpPr>
          <p:spPr>
            <a:xfrm>
              <a:off x="186174" y="316561"/>
              <a:ext cx="819164" cy="392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8613EAE-A918-51C1-425D-20D3D2D7F94C}"/>
              </a:ext>
            </a:extLst>
          </p:cNvPr>
          <p:cNvGrpSpPr/>
          <p:nvPr/>
        </p:nvGrpSpPr>
        <p:grpSpPr>
          <a:xfrm>
            <a:off x="1028700" y="8908926"/>
            <a:ext cx="9651315" cy="698749"/>
            <a:chOff x="0" y="0"/>
            <a:chExt cx="2541910" cy="1840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95D3FD1-5D1F-BED4-A4FA-C2A490A0C04D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6E12352-2625-CC21-905A-A7A374412A7E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D41BF24-91DE-FE0A-0999-5C88D26C1E82}"/>
              </a:ext>
            </a:extLst>
          </p:cNvPr>
          <p:cNvGrpSpPr/>
          <p:nvPr/>
        </p:nvGrpSpPr>
        <p:grpSpPr>
          <a:xfrm>
            <a:off x="2013882" y="9111947"/>
            <a:ext cx="292706" cy="292706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E9D7E39-A174-75C3-DCEA-797EDA2630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F3904E3-E03F-48B2-2852-5234ABCDFBC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7EAFCB2-B40A-A585-F679-2638613BCED7}"/>
              </a:ext>
            </a:extLst>
          </p:cNvPr>
          <p:cNvGrpSpPr/>
          <p:nvPr/>
        </p:nvGrpSpPr>
        <p:grpSpPr>
          <a:xfrm>
            <a:off x="5339842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EA30DDB-0B43-32CC-931A-FF7471448F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F4BD5A8-8E3E-0FBA-4BE5-24FF496DB70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57BE741F-B565-A62F-6F2A-B53752EFF199}"/>
              </a:ext>
            </a:extLst>
          </p:cNvPr>
          <p:cNvSpPr/>
          <p:nvPr/>
        </p:nvSpPr>
        <p:spPr>
          <a:xfrm>
            <a:off x="2631693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E7AFF98-D100-59B2-29EB-1A27D57B5F03}"/>
              </a:ext>
            </a:extLst>
          </p:cNvPr>
          <p:cNvSpPr txBox="1"/>
          <p:nvPr/>
        </p:nvSpPr>
        <p:spPr>
          <a:xfrm>
            <a:off x="5605930" y="9073847"/>
            <a:ext cx="5045510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369D7EB-592B-8A76-098E-BECD38094A02}"/>
              </a:ext>
            </a:extLst>
          </p:cNvPr>
          <p:cNvSpPr txBox="1"/>
          <p:nvPr/>
        </p:nvSpPr>
        <p:spPr>
          <a:xfrm>
            <a:off x="247554" y="383527"/>
            <a:ext cx="11213605" cy="265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We want to link Agents with Actions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l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C7AA1A-45BD-8848-A20E-9359FFA5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23" y="2221739"/>
            <a:ext cx="8652413" cy="79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1191B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35B8B4-0E81-95BE-34A4-CD4AEDB7C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81DCA4-ED29-4629-6CB5-CD6A98B93DC4}"/>
              </a:ext>
            </a:extLst>
          </p:cNvPr>
          <p:cNvGrpSpPr/>
          <p:nvPr/>
        </p:nvGrpSpPr>
        <p:grpSpPr>
          <a:xfrm>
            <a:off x="-801056" y="0"/>
            <a:ext cx="16768063" cy="10287000"/>
            <a:chOff x="0" y="0"/>
            <a:chExt cx="1156123" cy="7092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9E4BEB1-B30D-E6A6-3886-2C7B2058E5A5}"/>
                </a:ext>
              </a:extLst>
            </p:cNvPr>
            <p:cNvSpPr/>
            <p:nvPr/>
          </p:nvSpPr>
          <p:spPr>
            <a:xfrm>
              <a:off x="0" y="0"/>
              <a:ext cx="1150270" cy="709267"/>
            </a:xfrm>
            <a:custGeom>
              <a:avLst/>
              <a:gdLst/>
              <a:ahLst/>
              <a:cxnLst/>
              <a:rect l="l" t="t" r="r" b="b"/>
              <a:pathLst>
                <a:path w="1150270" h="709267">
                  <a:moveTo>
                    <a:pt x="921989" y="0"/>
                  </a:moveTo>
                  <a:lnTo>
                    <a:pt x="30934" y="0"/>
                  </a:lnTo>
                  <a:cubicBezTo>
                    <a:pt x="13850" y="0"/>
                    <a:pt x="0" y="13850"/>
                    <a:pt x="0" y="30934"/>
                  </a:cubicBezTo>
                  <a:lnTo>
                    <a:pt x="0" y="678333"/>
                  </a:lnTo>
                  <a:cubicBezTo>
                    <a:pt x="0" y="695417"/>
                    <a:pt x="13850" y="709267"/>
                    <a:pt x="30934" y="709267"/>
                  </a:cubicBezTo>
                  <a:lnTo>
                    <a:pt x="921989" y="709267"/>
                  </a:lnTo>
                  <a:cubicBezTo>
                    <a:pt x="941121" y="709267"/>
                    <a:pt x="958790" y="699027"/>
                    <a:pt x="968302" y="682427"/>
                  </a:cubicBezTo>
                  <a:lnTo>
                    <a:pt x="1140744" y="381474"/>
                  </a:lnTo>
                  <a:cubicBezTo>
                    <a:pt x="1150270" y="364848"/>
                    <a:pt x="1150270" y="344419"/>
                    <a:pt x="1140744" y="327793"/>
                  </a:cubicBezTo>
                  <a:lnTo>
                    <a:pt x="968302" y="26840"/>
                  </a:lnTo>
                  <a:cubicBezTo>
                    <a:pt x="958790" y="10240"/>
                    <a:pt x="941121" y="0"/>
                    <a:pt x="921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532D24-C394-AFC7-E6B4-4A368A41C738}"/>
                </a:ext>
              </a:extLst>
            </p:cNvPr>
            <p:cNvSpPr txBox="1"/>
            <p:nvPr/>
          </p:nvSpPr>
          <p:spPr>
            <a:xfrm>
              <a:off x="0" y="-38100"/>
              <a:ext cx="1041823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EE72774-EF97-E027-94C4-7E145925A2F0}"/>
              </a:ext>
            </a:extLst>
          </p:cNvPr>
          <p:cNvGrpSpPr/>
          <p:nvPr/>
        </p:nvGrpSpPr>
        <p:grpSpPr>
          <a:xfrm>
            <a:off x="-801056" y="0"/>
            <a:ext cx="15476147" cy="10287000"/>
            <a:chOff x="0" y="0"/>
            <a:chExt cx="1067048" cy="7092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B1060F8-49E7-E311-8887-93DB71A53003}"/>
                </a:ext>
              </a:extLst>
            </p:cNvPr>
            <p:cNvSpPr/>
            <p:nvPr/>
          </p:nvSpPr>
          <p:spPr>
            <a:xfrm>
              <a:off x="0" y="0"/>
              <a:ext cx="1060707" cy="709267"/>
            </a:xfrm>
            <a:custGeom>
              <a:avLst/>
              <a:gdLst/>
              <a:ahLst/>
              <a:cxnLst/>
              <a:rect l="l" t="t" r="r" b="b"/>
              <a:pathLst>
                <a:path w="1060707" h="709267">
                  <a:moveTo>
                    <a:pt x="830331" y="0"/>
                  </a:moveTo>
                  <a:lnTo>
                    <a:pt x="33517" y="0"/>
                  </a:lnTo>
                  <a:cubicBezTo>
                    <a:pt x="24627" y="0"/>
                    <a:pt x="16102" y="3531"/>
                    <a:pt x="9817" y="9817"/>
                  </a:cubicBezTo>
                  <a:cubicBezTo>
                    <a:pt x="3531" y="16102"/>
                    <a:pt x="0" y="24627"/>
                    <a:pt x="0" y="33517"/>
                  </a:cubicBezTo>
                  <a:lnTo>
                    <a:pt x="0" y="675751"/>
                  </a:lnTo>
                  <a:cubicBezTo>
                    <a:pt x="0" y="684640"/>
                    <a:pt x="3531" y="693165"/>
                    <a:pt x="9817" y="699450"/>
                  </a:cubicBezTo>
                  <a:cubicBezTo>
                    <a:pt x="16102" y="705736"/>
                    <a:pt x="24627" y="709267"/>
                    <a:pt x="33517" y="709267"/>
                  </a:cubicBezTo>
                  <a:lnTo>
                    <a:pt x="830331" y="709267"/>
                  </a:lnTo>
                  <a:cubicBezTo>
                    <a:pt x="851061" y="709267"/>
                    <a:pt x="870205" y="698173"/>
                    <a:pt x="880511" y="680186"/>
                  </a:cubicBezTo>
                  <a:lnTo>
                    <a:pt x="1050385" y="383715"/>
                  </a:lnTo>
                  <a:cubicBezTo>
                    <a:pt x="1060707" y="365701"/>
                    <a:pt x="1060707" y="343566"/>
                    <a:pt x="1050385" y="325553"/>
                  </a:cubicBezTo>
                  <a:lnTo>
                    <a:pt x="880511" y="29081"/>
                  </a:lnTo>
                  <a:cubicBezTo>
                    <a:pt x="870205" y="11095"/>
                    <a:pt x="851061" y="0"/>
                    <a:pt x="8303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74B97C0-EF40-EF24-008B-A58B5266AAC4}"/>
                </a:ext>
              </a:extLst>
            </p:cNvPr>
            <p:cNvSpPr txBox="1"/>
            <p:nvPr/>
          </p:nvSpPr>
          <p:spPr>
            <a:xfrm>
              <a:off x="0" y="-38100"/>
              <a:ext cx="952748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9C68315-9080-EA60-72F3-C039C15317C4}"/>
              </a:ext>
            </a:extLst>
          </p:cNvPr>
          <p:cNvGrpSpPr/>
          <p:nvPr/>
        </p:nvGrpSpPr>
        <p:grpSpPr>
          <a:xfrm rot="5400000">
            <a:off x="13110267" y="4140281"/>
            <a:ext cx="3129647" cy="2006437"/>
            <a:chOff x="0" y="0"/>
            <a:chExt cx="1191511" cy="76388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377B7B3-81EC-BC1B-078A-ADA78A20D2DF}"/>
                </a:ext>
              </a:extLst>
            </p:cNvPr>
            <p:cNvSpPr/>
            <p:nvPr/>
          </p:nvSpPr>
          <p:spPr>
            <a:xfrm>
              <a:off x="80637" y="82133"/>
              <a:ext cx="1030237" cy="681752"/>
            </a:xfrm>
            <a:custGeom>
              <a:avLst/>
              <a:gdLst/>
              <a:ahLst/>
              <a:cxnLst/>
              <a:rect l="l" t="t" r="r" b="b"/>
              <a:pathLst>
                <a:path w="1030237" h="681752">
                  <a:moveTo>
                    <a:pt x="618567" y="50510"/>
                  </a:moveTo>
                  <a:lnTo>
                    <a:pt x="1007425" y="549109"/>
                  </a:lnTo>
                  <a:cubicBezTo>
                    <a:pt x="1026729" y="573860"/>
                    <a:pt x="1030237" y="607449"/>
                    <a:pt x="1016465" y="635656"/>
                  </a:cubicBezTo>
                  <a:cubicBezTo>
                    <a:pt x="1002693" y="663862"/>
                    <a:pt x="974049" y="681752"/>
                    <a:pt x="942660" y="681752"/>
                  </a:cubicBezTo>
                  <a:lnTo>
                    <a:pt x="87577" y="681752"/>
                  </a:lnTo>
                  <a:cubicBezTo>
                    <a:pt x="56188" y="681752"/>
                    <a:pt x="27544" y="663862"/>
                    <a:pt x="13772" y="635656"/>
                  </a:cubicBezTo>
                  <a:cubicBezTo>
                    <a:pt x="0" y="607449"/>
                    <a:pt x="3508" y="573860"/>
                    <a:pt x="22812" y="549109"/>
                  </a:cubicBezTo>
                  <a:lnTo>
                    <a:pt x="411669" y="50510"/>
                  </a:lnTo>
                  <a:cubicBezTo>
                    <a:pt x="436529" y="18635"/>
                    <a:pt x="474695" y="0"/>
                    <a:pt x="515118" y="0"/>
                  </a:cubicBezTo>
                  <a:cubicBezTo>
                    <a:pt x="555542" y="0"/>
                    <a:pt x="593708" y="18635"/>
                    <a:pt x="618567" y="50510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BB715B9-565B-99A9-F233-8D18997DD4A6}"/>
                </a:ext>
              </a:extLst>
            </p:cNvPr>
            <p:cNvSpPr txBox="1"/>
            <p:nvPr/>
          </p:nvSpPr>
          <p:spPr>
            <a:xfrm>
              <a:off x="186174" y="316561"/>
              <a:ext cx="819164" cy="392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1E2A9C6-1A25-A857-0952-AD4D4CC6457A}"/>
              </a:ext>
            </a:extLst>
          </p:cNvPr>
          <p:cNvGrpSpPr/>
          <p:nvPr/>
        </p:nvGrpSpPr>
        <p:grpSpPr>
          <a:xfrm>
            <a:off x="1028700" y="8908926"/>
            <a:ext cx="9651315" cy="698749"/>
            <a:chOff x="0" y="0"/>
            <a:chExt cx="2541910" cy="1840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57917AB-6771-CAEE-AEA2-894E6F8D47F9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A0B593D-F63B-14A2-945E-C993D9C2357E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F140BD7-FDD1-B049-4486-84E91388AFB4}"/>
              </a:ext>
            </a:extLst>
          </p:cNvPr>
          <p:cNvGrpSpPr/>
          <p:nvPr/>
        </p:nvGrpSpPr>
        <p:grpSpPr>
          <a:xfrm>
            <a:off x="2013882" y="9111947"/>
            <a:ext cx="292706" cy="292706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0A7FD88-4E8C-1AB7-90D9-162A19528A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74336C4-B62B-8E5D-F33A-542D5ACEE28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54C9703-313B-0F0F-A8BD-2F0CBB3791B1}"/>
              </a:ext>
            </a:extLst>
          </p:cNvPr>
          <p:cNvGrpSpPr/>
          <p:nvPr/>
        </p:nvGrpSpPr>
        <p:grpSpPr>
          <a:xfrm>
            <a:off x="5339842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F2226BBB-B1B1-813C-38F7-8CC28F29FD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D614ABE-0065-117A-D48A-5E3A5FDD41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1FF438C6-C21C-AEB1-CAE5-1F1206E6BA39}"/>
              </a:ext>
            </a:extLst>
          </p:cNvPr>
          <p:cNvSpPr/>
          <p:nvPr/>
        </p:nvSpPr>
        <p:spPr>
          <a:xfrm>
            <a:off x="2631693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7994361-F889-5893-6C07-E907D07F228F}"/>
              </a:ext>
            </a:extLst>
          </p:cNvPr>
          <p:cNvSpPr txBox="1"/>
          <p:nvPr/>
        </p:nvSpPr>
        <p:spPr>
          <a:xfrm>
            <a:off x="5605930" y="9073847"/>
            <a:ext cx="5045510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DD2566A-2324-AEEA-1EA7-5158B1897B5F}"/>
              </a:ext>
            </a:extLst>
          </p:cNvPr>
          <p:cNvSpPr txBox="1"/>
          <p:nvPr/>
        </p:nvSpPr>
        <p:spPr>
          <a:xfrm>
            <a:off x="-266795" y="250536"/>
            <a:ext cx="12242304" cy="353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MT" sz="6999" b="1" i="1" dirty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Multiple Communication Protocols are the challenge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l">
              <a:lnSpc>
                <a:spcPts val="6929"/>
              </a:lnSpc>
            </a:pP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pic>
        <p:nvPicPr>
          <p:cNvPr id="20" name="Picture 2" descr="Before and after MCP">
            <a:extLst>
              <a:ext uri="{FF2B5EF4-FFF2-40B4-BE49-F238E27FC236}">
                <a16:creationId xmlns:a16="http://schemas.microsoft.com/office/drawing/2014/main" id="{0AE1ADFD-0F8D-D4D2-2634-CF3C02502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5" r="50593"/>
          <a:stretch>
            <a:fillRect/>
          </a:stretch>
        </p:blipFill>
        <p:spPr bwMode="auto">
          <a:xfrm>
            <a:off x="893000" y="3127534"/>
            <a:ext cx="5258739" cy="53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efore and after MCP">
            <a:extLst>
              <a:ext uri="{FF2B5EF4-FFF2-40B4-BE49-F238E27FC236}">
                <a16:creationId xmlns:a16="http://schemas.microsoft.com/office/drawing/2014/main" id="{354D305E-8D1C-F47A-0B60-082858127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3" t="10515"/>
          <a:stretch>
            <a:fillRect/>
          </a:stretch>
        </p:blipFill>
        <p:spPr bwMode="auto">
          <a:xfrm>
            <a:off x="7520188" y="3127534"/>
            <a:ext cx="5258740" cy="53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2CF48-B4A3-AEE0-4761-734399A1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C8DE068-2B23-A2BE-5A0A-2788CFE12EA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1D4811-1B15-63F6-9B39-2FCD8FFA9FDA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DAA3E8-499E-ED24-C7D4-D8B511D6A9D6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4CF060D-7DA8-BFE6-2F15-D658B1EE851D}"/>
              </a:ext>
            </a:extLst>
          </p:cNvPr>
          <p:cNvGrpSpPr/>
          <p:nvPr/>
        </p:nvGrpSpPr>
        <p:grpSpPr>
          <a:xfrm>
            <a:off x="858985" y="28065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F4525E3-B046-6357-77F1-43AFCF3AB3A5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EE95977-0195-04CA-C527-2DD2F9E88F83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A613AA2-A175-87BA-01B4-1D888583B9F0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90413E9-0C00-1303-EDC8-2ABE60D15A79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736C69A-4491-4A44-B9A3-801F3F441484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9D4E3A8-B0CC-1668-ABD8-0959C637E5B8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156DB7C-98E0-FCD7-1009-0CD842FFA9EF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A314810-BDD0-2FDB-D29A-65E23E4CB6D3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78A11C9-F2CB-1B75-33A3-A195182AC8F7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4DCC6A9-4465-9F39-6450-36FF9F513489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7441DA9-A48C-0320-CA00-A766EC3B32FB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5A8CF3A-D99A-0DF1-C70C-C907AE4DE542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A8F3369-F891-6EAC-266C-F5D33B5A00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2D9543E-B7B7-8F0C-39A3-8532157CFCF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60C3742-BAEA-4790-9851-11EB706CBD39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3031DDB-6820-4F91-76C7-480389B4BF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A1E7E96-C8EE-557D-2380-BA0B9A5F056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138FB7F2-539B-3A2B-CAE7-5A562C26D029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9C02FCD1-9476-3BBD-9168-D78D301AD6C8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F3967BD3-EC04-F1A5-2F8F-06DD63F6DF47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A0B8D6F0-24E2-88BA-2FA8-92BE8697D161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17388C-B0BD-B211-0B7A-7BFAA4FF16A7}"/>
              </a:ext>
            </a:extLst>
          </p:cNvPr>
          <p:cNvSpPr txBox="1"/>
          <p:nvPr/>
        </p:nvSpPr>
        <p:spPr>
          <a:xfrm>
            <a:off x="3652021" y="785808"/>
            <a:ext cx="115061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T" sz="6000" dirty="0"/>
              <a:t>Every tool decided to create their own MCP to be available for AI Agent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C960D6-6128-98AE-D5AC-C8D226643ABE}"/>
              </a:ext>
            </a:extLst>
          </p:cNvPr>
          <p:cNvSpPr txBox="1"/>
          <p:nvPr/>
        </p:nvSpPr>
        <p:spPr>
          <a:xfrm>
            <a:off x="2667000" y="4859958"/>
            <a:ext cx="3272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5400" dirty="0"/>
              <a:t>Azure MCP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88A963-2C74-3B88-8CC9-02A8E1D55E48}"/>
              </a:ext>
            </a:extLst>
          </p:cNvPr>
          <p:cNvSpPr txBox="1"/>
          <p:nvPr/>
        </p:nvSpPr>
        <p:spPr>
          <a:xfrm>
            <a:off x="3875215" y="7161610"/>
            <a:ext cx="3348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5400" dirty="0"/>
              <a:t>Fabric MCP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E1470-80E8-3D4B-DB52-48CA5283D233}"/>
              </a:ext>
            </a:extLst>
          </p:cNvPr>
          <p:cNvSpPr txBox="1"/>
          <p:nvPr/>
        </p:nvSpPr>
        <p:spPr>
          <a:xfrm>
            <a:off x="6965562" y="4184311"/>
            <a:ext cx="4142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5400" dirty="0" err="1"/>
              <a:t>MSLearn</a:t>
            </a:r>
            <a:r>
              <a:rPr lang="en-MT" sz="5400" dirty="0"/>
              <a:t> MCP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B409A8-F236-D9B6-A5BF-4079244330A8}"/>
              </a:ext>
            </a:extLst>
          </p:cNvPr>
          <p:cNvSpPr txBox="1"/>
          <p:nvPr/>
        </p:nvSpPr>
        <p:spPr>
          <a:xfrm>
            <a:off x="9036802" y="6949767"/>
            <a:ext cx="5754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5400" dirty="0"/>
              <a:t>Azure Foundry MCP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0B55FA-DF52-7C1A-817B-8F2BA7BA842A}"/>
              </a:ext>
            </a:extLst>
          </p:cNvPr>
          <p:cNvSpPr txBox="1"/>
          <p:nvPr/>
        </p:nvSpPr>
        <p:spPr>
          <a:xfrm>
            <a:off x="8891906" y="5347112"/>
            <a:ext cx="6615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5400" dirty="0"/>
              <a:t>Power BI Desktop MCP</a:t>
            </a:r>
          </a:p>
        </p:txBody>
      </p:sp>
    </p:spTree>
    <p:extLst>
      <p:ext uri="{BB962C8B-B14F-4D97-AF65-F5344CB8AC3E}">
        <p14:creationId xmlns:p14="http://schemas.microsoft.com/office/powerpoint/2010/main" val="301793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DB68F5-1FCE-A9A5-DABA-396C16086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08F7B5-BF70-EA77-67E4-4973E9F410C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212B66-0174-DFAA-AEC8-67A9C7AB757F}"/>
                </a:ext>
              </a:extLst>
            </p:cNvPr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6CC194D-292B-A46E-ECEC-6746C6126548}"/>
                </a:ext>
              </a:extLst>
            </p:cNvPr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18E862E-4137-7E9F-AD37-4CD1450FD8F4}"/>
              </a:ext>
            </a:extLst>
          </p:cNvPr>
          <p:cNvGrpSpPr/>
          <p:nvPr/>
        </p:nvGrpSpPr>
        <p:grpSpPr>
          <a:xfrm>
            <a:off x="858987" y="0"/>
            <a:ext cx="16570027" cy="10287000"/>
            <a:chOff x="0" y="0"/>
            <a:chExt cx="1113271" cy="691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FCF8C9-19FF-B795-3171-3BBE6355FB75}"/>
                </a:ext>
              </a:extLst>
            </p:cNvPr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1A6A16F-46D1-0205-9208-543AE2AFA5DA}"/>
                </a:ext>
              </a:extLst>
            </p:cNvPr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9AEC9EA-7077-3BD2-529B-82EF4C2149FD}"/>
              </a:ext>
            </a:extLst>
          </p:cNvPr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CE3449A-9BFB-F2C7-A699-FBB2C9D6484B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89958B7-CB32-E3FF-2FA5-0088936188A8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E537CDA-F3BF-76D2-997F-59D174904B0F}"/>
              </a:ext>
            </a:extLst>
          </p:cNvPr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32D2EC8-0B5F-8576-5475-45FD22F532D7}"/>
                </a:ext>
              </a:extLst>
            </p:cNvPr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36846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6FB4237-A6C7-86D4-B8BA-9012083CC66F}"/>
                </a:ext>
              </a:extLst>
            </p:cNvPr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E5BC461-1457-126C-DC33-DA8C419F4E32}"/>
              </a:ext>
            </a:extLst>
          </p:cNvPr>
          <p:cNvGrpSpPr/>
          <p:nvPr/>
        </p:nvGrpSpPr>
        <p:grpSpPr>
          <a:xfrm>
            <a:off x="4318342" y="8908926"/>
            <a:ext cx="9651315" cy="698749"/>
            <a:chOff x="0" y="0"/>
            <a:chExt cx="2541910" cy="1840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10A730-2DCF-F9D8-E8E0-11AFAA78CAC7}"/>
                </a:ext>
              </a:extLst>
            </p:cNvPr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8FCE691-3957-C08D-C6A0-9FF4BAE1D569}"/>
                </a:ext>
              </a:extLst>
            </p:cNvPr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3AA1E34-BCE7-6670-5345-B03A667DE7CB}"/>
              </a:ext>
            </a:extLst>
          </p:cNvPr>
          <p:cNvGrpSpPr/>
          <p:nvPr/>
        </p:nvGrpSpPr>
        <p:grpSpPr>
          <a:xfrm>
            <a:off x="5303525" y="9111947"/>
            <a:ext cx="292706" cy="29270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5C4B4A7-36D7-DB5B-244C-FB2697C3541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6B5A47D-BC43-8E24-2288-A4A7D67E234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89A79B1-F145-F5B1-A935-0561E1BB1DF6}"/>
              </a:ext>
            </a:extLst>
          </p:cNvPr>
          <p:cNvGrpSpPr/>
          <p:nvPr/>
        </p:nvGrpSpPr>
        <p:grpSpPr>
          <a:xfrm>
            <a:off x="8629485" y="9111947"/>
            <a:ext cx="292706" cy="29270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EEB5EFB-5FE4-BC22-55AA-412FC44B89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84A20CA-76CE-495A-AC39-2DB33907843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7609CAB4-3BFB-678F-CF9F-2B88F1ECEE20}"/>
              </a:ext>
            </a:extLst>
          </p:cNvPr>
          <p:cNvSpPr/>
          <p:nvPr/>
        </p:nvSpPr>
        <p:spPr>
          <a:xfrm>
            <a:off x="5985796" y="8908926"/>
            <a:ext cx="1959533" cy="645511"/>
          </a:xfrm>
          <a:custGeom>
            <a:avLst/>
            <a:gdLst/>
            <a:ahLst/>
            <a:cxnLst/>
            <a:rect l="l" t="t" r="r" b="b"/>
            <a:pathLst>
              <a:path w="1959533" h="645511">
                <a:moveTo>
                  <a:pt x="0" y="0"/>
                </a:moveTo>
                <a:lnTo>
                  <a:pt x="1959533" y="0"/>
                </a:lnTo>
                <a:lnTo>
                  <a:pt x="1959533" y="645511"/>
                </a:lnTo>
                <a:lnTo>
                  <a:pt x="0" y="64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C06148F-92A0-AC02-CDAF-189B1A05FE03}"/>
              </a:ext>
            </a:extLst>
          </p:cNvPr>
          <p:cNvSpPr txBox="1"/>
          <p:nvPr/>
        </p:nvSpPr>
        <p:spPr>
          <a:xfrm>
            <a:off x="8891906" y="9050999"/>
            <a:ext cx="5117018" cy="3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www.datasaturday.eu/DataSaturdaySofia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F2C4CF72-713C-C874-5918-5024DB8C945C}"/>
              </a:ext>
            </a:extLst>
          </p:cNvPr>
          <p:cNvSpPr txBox="1"/>
          <p:nvPr/>
        </p:nvSpPr>
        <p:spPr>
          <a:xfrm>
            <a:off x="6799059" y="4536455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Advertising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CFC91557-8DC7-259B-5A89-05BAA5668AB1}"/>
              </a:ext>
            </a:extLst>
          </p:cNvPr>
          <p:cNvSpPr txBox="1"/>
          <p:nvPr/>
        </p:nvSpPr>
        <p:spPr>
          <a:xfrm>
            <a:off x="6799059" y="5710389"/>
            <a:ext cx="46975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Marketing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006E5CBE-2330-91AC-9939-3C44BDF7A392}"/>
              </a:ext>
            </a:extLst>
          </p:cNvPr>
          <p:cNvSpPr txBox="1"/>
          <p:nvPr/>
        </p:nvSpPr>
        <p:spPr>
          <a:xfrm>
            <a:off x="6186452" y="6884323"/>
            <a:ext cx="59227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Marketing Campaign</a:t>
            </a:r>
          </a:p>
        </p:txBody>
      </p:sp>
      <p:pic>
        <p:nvPicPr>
          <p:cNvPr id="1026" name="Picture 2" descr="diagram">
            <a:extLst>
              <a:ext uri="{FF2B5EF4-FFF2-40B4-BE49-F238E27FC236}">
                <a16:creationId xmlns:a16="http://schemas.microsoft.com/office/drawing/2014/main" id="{654C02A2-8E2D-0290-D20B-524B2663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0"/>
            <a:ext cx="1073626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075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1340</Words>
  <Application>Microsoft Office PowerPoint</Application>
  <PresentationFormat>Custom</PresentationFormat>
  <Paragraphs>291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Poppins</vt:lpstr>
      <vt:lpstr>Arial</vt:lpstr>
      <vt:lpstr>Montserrat Bold Italics</vt:lpstr>
      <vt:lpstr>Calibri</vt:lpstr>
      <vt:lpstr>Canva Sans Bold</vt:lpstr>
      <vt:lpstr>Aptos</vt:lpstr>
      <vt:lpstr>Hero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Saturdays Sofia Presentation</dc:title>
  <cp:lastModifiedBy>Dennes Oliveira</cp:lastModifiedBy>
  <cp:revision>8</cp:revision>
  <dcterms:created xsi:type="dcterms:W3CDTF">2006-08-16T00:00:00Z</dcterms:created>
  <dcterms:modified xsi:type="dcterms:W3CDTF">2025-10-04T00:12:13Z</dcterms:modified>
  <dc:identifier>DAGgS_xEeM0</dc:identifier>
</cp:coreProperties>
</file>